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62" r:id="rId2"/>
  </p:sldIdLst>
  <p:sldSz cx="21383625" cy="302752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876B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463"/>
    <p:restoredTop sz="94658"/>
  </p:normalViewPr>
  <p:slideViewPr>
    <p:cSldViewPr snapToGrid="0">
      <p:cViewPr>
        <p:scale>
          <a:sx n="27" d="100"/>
          <a:sy n="27" d="100"/>
        </p:scale>
        <p:origin x="2120" y="1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03772" y="4954765"/>
            <a:ext cx="18176081" cy="10540259"/>
          </a:xfrm>
        </p:spPr>
        <p:txBody>
          <a:bodyPr anchor="b"/>
          <a:lstStyle>
            <a:lvl1pPr algn="ctr">
              <a:defRPr sz="14031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2953" y="15901497"/>
            <a:ext cx="16037719" cy="7309499"/>
          </a:xfrm>
        </p:spPr>
        <p:txBody>
          <a:bodyPr/>
          <a:lstStyle>
            <a:lvl1pPr marL="0" indent="0" algn="ctr">
              <a:buNone/>
              <a:defRPr sz="5612"/>
            </a:lvl1pPr>
            <a:lvl2pPr marL="1069162" indent="0" algn="ctr">
              <a:buNone/>
              <a:defRPr sz="4677"/>
            </a:lvl2pPr>
            <a:lvl3pPr marL="2138324" indent="0" algn="ctr">
              <a:buNone/>
              <a:defRPr sz="4209"/>
            </a:lvl3pPr>
            <a:lvl4pPr marL="3207487" indent="0" algn="ctr">
              <a:buNone/>
              <a:defRPr sz="3742"/>
            </a:lvl4pPr>
            <a:lvl5pPr marL="4276649" indent="0" algn="ctr">
              <a:buNone/>
              <a:defRPr sz="3742"/>
            </a:lvl5pPr>
            <a:lvl6pPr marL="5345811" indent="0" algn="ctr">
              <a:buNone/>
              <a:defRPr sz="3742"/>
            </a:lvl6pPr>
            <a:lvl7pPr marL="6414973" indent="0" algn="ctr">
              <a:buNone/>
              <a:defRPr sz="3742"/>
            </a:lvl7pPr>
            <a:lvl8pPr marL="7484135" indent="0" algn="ctr">
              <a:buNone/>
              <a:defRPr sz="3742"/>
            </a:lvl8pPr>
            <a:lvl9pPr marL="8553298" indent="0" algn="ctr">
              <a:buNone/>
              <a:defRPr sz="3742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18953E-E00E-084C-AFB6-7CD30642672C}" type="datetimeFigureOut">
              <a:rPr lang="en-US" smtClean="0"/>
              <a:t>12/6/24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D6295-7B6F-0746-B1EE-D6176B5EEB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1589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18953E-E00E-084C-AFB6-7CD30642672C}" type="datetimeFigureOut">
              <a:rPr lang="en-US" smtClean="0"/>
              <a:t>12/6/24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D6295-7B6F-0746-B1EE-D6176B5EEB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77702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5302658" y="1611875"/>
            <a:ext cx="4610844" cy="25656844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70125" y="1611875"/>
            <a:ext cx="13565237" cy="25656844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18953E-E00E-084C-AFB6-7CD30642672C}" type="datetimeFigureOut">
              <a:rPr lang="en-US" smtClean="0"/>
              <a:t>12/6/24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D6295-7B6F-0746-B1EE-D6176B5EEB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19345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18953E-E00E-084C-AFB6-7CD30642672C}" type="datetimeFigureOut">
              <a:rPr lang="en-US" smtClean="0"/>
              <a:t>12/6/24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D6295-7B6F-0746-B1EE-D6176B5EEB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66703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8988" y="7547788"/>
            <a:ext cx="18443377" cy="12593645"/>
          </a:xfrm>
        </p:spPr>
        <p:txBody>
          <a:bodyPr anchor="b"/>
          <a:lstStyle>
            <a:lvl1pPr>
              <a:defRPr sz="14031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8988" y="20260574"/>
            <a:ext cx="18443377" cy="6622701"/>
          </a:xfrm>
        </p:spPr>
        <p:txBody>
          <a:bodyPr/>
          <a:lstStyle>
            <a:lvl1pPr marL="0" indent="0">
              <a:buNone/>
              <a:defRPr sz="5612">
                <a:solidFill>
                  <a:schemeClr val="tx1">
                    <a:tint val="82000"/>
                  </a:schemeClr>
                </a:solidFill>
              </a:defRPr>
            </a:lvl1pPr>
            <a:lvl2pPr marL="1069162" indent="0">
              <a:buNone/>
              <a:defRPr sz="4677">
                <a:solidFill>
                  <a:schemeClr val="tx1">
                    <a:tint val="82000"/>
                  </a:schemeClr>
                </a:solidFill>
              </a:defRPr>
            </a:lvl2pPr>
            <a:lvl3pPr marL="2138324" indent="0">
              <a:buNone/>
              <a:defRPr sz="4209">
                <a:solidFill>
                  <a:schemeClr val="tx1">
                    <a:tint val="82000"/>
                  </a:schemeClr>
                </a:solidFill>
              </a:defRPr>
            </a:lvl3pPr>
            <a:lvl4pPr marL="3207487" indent="0">
              <a:buNone/>
              <a:defRPr sz="3742">
                <a:solidFill>
                  <a:schemeClr val="tx1">
                    <a:tint val="82000"/>
                  </a:schemeClr>
                </a:solidFill>
              </a:defRPr>
            </a:lvl4pPr>
            <a:lvl5pPr marL="4276649" indent="0">
              <a:buNone/>
              <a:defRPr sz="3742">
                <a:solidFill>
                  <a:schemeClr val="tx1">
                    <a:tint val="82000"/>
                  </a:schemeClr>
                </a:solidFill>
              </a:defRPr>
            </a:lvl5pPr>
            <a:lvl6pPr marL="5345811" indent="0">
              <a:buNone/>
              <a:defRPr sz="3742">
                <a:solidFill>
                  <a:schemeClr val="tx1">
                    <a:tint val="82000"/>
                  </a:schemeClr>
                </a:solidFill>
              </a:defRPr>
            </a:lvl6pPr>
            <a:lvl7pPr marL="6414973" indent="0">
              <a:buNone/>
              <a:defRPr sz="3742">
                <a:solidFill>
                  <a:schemeClr val="tx1">
                    <a:tint val="82000"/>
                  </a:schemeClr>
                </a:solidFill>
              </a:defRPr>
            </a:lvl7pPr>
            <a:lvl8pPr marL="7484135" indent="0">
              <a:buNone/>
              <a:defRPr sz="3742">
                <a:solidFill>
                  <a:schemeClr val="tx1">
                    <a:tint val="82000"/>
                  </a:schemeClr>
                </a:solidFill>
              </a:defRPr>
            </a:lvl8pPr>
            <a:lvl9pPr marL="8553298" indent="0">
              <a:buNone/>
              <a:defRPr sz="3742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18953E-E00E-084C-AFB6-7CD30642672C}" type="datetimeFigureOut">
              <a:rPr lang="en-US" smtClean="0"/>
              <a:t>12/6/24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D6295-7B6F-0746-B1EE-D6176B5EEB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59843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70124" y="8059374"/>
            <a:ext cx="9088041" cy="19209345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825460" y="8059374"/>
            <a:ext cx="9088041" cy="19209345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18953E-E00E-084C-AFB6-7CD30642672C}" type="datetimeFigureOut">
              <a:rPr lang="en-US" smtClean="0"/>
              <a:t>12/6/24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D6295-7B6F-0746-B1EE-D6176B5EEB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11045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72909" y="1611882"/>
            <a:ext cx="18443377" cy="5851808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72912" y="7421634"/>
            <a:ext cx="9046274" cy="3637228"/>
          </a:xfrm>
        </p:spPr>
        <p:txBody>
          <a:bodyPr anchor="b"/>
          <a:lstStyle>
            <a:lvl1pPr marL="0" indent="0">
              <a:buNone/>
              <a:defRPr sz="5612" b="1"/>
            </a:lvl1pPr>
            <a:lvl2pPr marL="1069162" indent="0">
              <a:buNone/>
              <a:defRPr sz="4677" b="1"/>
            </a:lvl2pPr>
            <a:lvl3pPr marL="2138324" indent="0">
              <a:buNone/>
              <a:defRPr sz="4209" b="1"/>
            </a:lvl3pPr>
            <a:lvl4pPr marL="3207487" indent="0">
              <a:buNone/>
              <a:defRPr sz="3742" b="1"/>
            </a:lvl4pPr>
            <a:lvl5pPr marL="4276649" indent="0">
              <a:buNone/>
              <a:defRPr sz="3742" b="1"/>
            </a:lvl5pPr>
            <a:lvl6pPr marL="5345811" indent="0">
              <a:buNone/>
              <a:defRPr sz="3742" b="1"/>
            </a:lvl6pPr>
            <a:lvl7pPr marL="6414973" indent="0">
              <a:buNone/>
              <a:defRPr sz="3742" b="1"/>
            </a:lvl7pPr>
            <a:lvl8pPr marL="7484135" indent="0">
              <a:buNone/>
              <a:defRPr sz="3742" b="1"/>
            </a:lvl8pPr>
            <a:lvl9pPr marL="8553298" indent="0">
              <a:buNone/>
              <a:defRPr sz="3742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72912" y="11058863"/>
            <a:ext cx="9046274" cy="1626592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0825461" y="7421634"/>
            <a:ext cx="9090826" cy="3637228"/>
          </a:xfrm>
        </p:spPr>
        <p:txBody>
          <a:bodyPr anchor="b"/>
          <a:lstStyle>
            <a:lvl1pPr marL="0" indent="0">
              <a:buNone/>
              <a:defRPr sz="5612" b="1"/>
            </a:lvl1pPr>
            <a:lvl2pPr marL="1069162" indent="0">
              <a:buNone/>
              <a:defRPr sz="4677" b="1"/>
            </a:lvl2pPr>
            <a:lvl3pPr marL="2138324" indent="0">
              <a:buNone/>
              <a:defRPr sz="4209" b="1"/>
            </a:lvl3pPr>
            <a:lvl4pPr marL="3207487" indent="0">
              <a:buNone/>
              <a:defRPr sz="3742" b="1"/>
            </a:lvl4pPr>
            <a:lvl5pPr marL="4276649" indent="0">
              <a:buNone/>
              <a:defRPr sz="3742" b="1"/>
            </a:lvl5pPr>
            <a:lvl6pPr marL="5345811" indent="0">
              <a:buNone/>
              <a:defRPr sz="3742" b="1"/>
            </a:lvl6pPr>
            <a:lvl7pPr marL="6414973" indent="0">
              <a:buNone/>
              <a:defRPr sz="3742" b="1"/>
            </a:lvl7pPr>
            <a:lvl8pPr marL="7484135" indent="0">
              <a:buNone/>
              <a:defRPr sz="3742" b="1"/>
            </a:lvl8pPr>
            <a:lvl9pPr marL="8553298" indent="0">
              <a:buNone/>
              <a:defRPr sz="3742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0825461" y="11058863"/>
            <a:ext cx="9090826" cy="1626592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18953E-E00E-084C-AFB6-7CD30642672C}" type="datetimeFigureOut">
              <a:rPr lang="en-US" smtClean="0"/>
              <a:t>12/6/24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D6295-7B6F-0746-B1EE-D6176B5EEB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44789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18953E-E00E-084C-AFB6-7CD30642672C}" type="datetimeFigureOut">
              <a:rPr lang="en-US" smtClean="0"/>
              <a:t>12/6/24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D6295-7B6F-0746-B1EE-D6176B5EEB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40390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18953E-E00E-084C-AFB6-7CD30642672C}" type="datetimeFigureOut">
              <a:rPr lang="en-US" smtClean="0"/>
              <a:t>12/6/24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D6295-7B6F-0746-B1EE-D6176B5EEB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22626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72909" y="2018348"/>
            <a:ext cx="6896776" cy="7064216"/>
          </a:xfrm>
        </p:spPr>
        <p:txBody>
          <a:bodyPr anchor="b"/>
          <a:lstStyle>
            <a:lvl1pPr>
              <a:defRPr sz="7483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090826" y="4359077"/>
            <a:ext cx="10825460" cy="21515024"/>
          </a:xfrm>
        </p:spPr>
        <p:txBody>
          <a:bodyPr/>
          <a:lstStyle>
            <a:lvl1pPr>
              <a:defRPr sz="7483"/>
            </a:lvl1pPr>
            <a:lvl2pPr>
              <a:defRPr sz="6548"/>
            </a:lvl2pPr>
            <a:lvl3pPr>
              <a:defRPr sz="5612"/>
            </a:lvl3pPr>
            <a:lvl4pPr>
              <a:defRPr sz="4677"/>
            </a:lvl4pPr>
            <a:lvl5pPr>
              <a:defRPr sz="4677"/>
            </a:lvl5pPr>
            <a:lvl6pPr>
              <a:defRPr sz="4677"/>
            </a:lvl6pPr>
            <a:lvl7pPr>
              <a:defRPr sz="4677"/>
            </a:lvl7pPr>
            <a:lvl8pPr>
              <a:defRPr sz="4677"/>
            </a:lvl8pPr>
            <a:lvl9pPr>
              <a:defRPr sz="4677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72909" y="9082564"/>
            <a:ext cx="6896776" cy="16826573"/>
          </a:xfrm>
        </p:spPr>
        <p:txBody>
          <a:bodyPr/>
          <a:lstStyle>
            <a:lvl1pPr marL="0" indent="0">
              <a:buNone/>
              <a:defRPr sz="3742"/>
            </a:lvl1pPr>
            <a:lvl2pPr marL="1069162" indent="0">
              <a:buNone/>
              <a:defRPr sz="3274"/>
            </a:lvl2pPr>
            <a:lvl3pPr marL="2138324" indent="0">
              <a:buNone/>
              <a:defRPr sz="2806"/>
            </a:lvl3pPr>
            <a:lvl4pPr marL="3207487" indent="0">
              <a:buNone/>
              <a:defRPr sz="2339"/>
            </a:lvl4pPr>
            <a:lvl5pPr marL="4276649" indent="0">
              <a:buNone/>
              <a:defRPr sz="2339"/>
            </a:lvl5pPr>
            <a:lvl6pPr marL="5345811" indent="0">
              <a:buNone/>
              <a:defRPr sz="2339"/>
            </a:lvl6pPr>
            <a:lvl7pPr marL="6414973" indent="0">
              <a:buNone/>
              <a:defRPr sz="2339"/>
            </a:lvl7pPr>
            <a:lvl8pPr marL="7484135" indent="0">
              <a:buNone/>
              <a:defRPr sz="2339"/>
            </a:lvl8pPr>
            <a:lvl9pPr marL="8553298" indent="0">
              <a:buNone/>
              <a:defRPr sz="2339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18953E-E00E-084C-AFB6-7CD30642672C}" type="datetimeFigureOut">
              <a:rPr lang="en-US" smtClean="0"/>
              <a:t>12/6/24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D6295-7B6F-0746-B1EE-D6176B5EEB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30590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72909" y="2018348"/>
            <a:ext cx="6896776" cy="7064216"/>
          </a:xfrm>
        </p:spPr>
        <p:txBody>
          <a:bodyPr anchor="b"/>
          <a:lstStyle>
            <a:lvl1pPr>
              <a:defRPr sz="7483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090826" y="4359077"/>
            <a:ext cx="10825460" cy="21515024"/>
          </a:xfrm>
        </p:spPr>
        <p:txBody>
          <a:bodyPr anchor="t"/>
          <a:lstStyle>
            <a:lvl1pPr marL="0" indent="0">
              <a:buNone/>
              <a:defRPr sz="7483"/>
            </a:lvl1pPr>
            <a:lvl2pPr marL="1069162" indent="0">
              <a:buNone/>
              <a:defRPr sz="6548"/>
            </a:lvl2pPr>
            <a:lvl3pPr marL="2138324" indent="0">
              <a:buNone/>
              <a:defRPr sz="5612"/>
            </a:lvl3pPr>
            <a:lvl4pPr marL="3207487" indent="0">
              <a:buNone/>
              <a:defRPr sz="4677"/>
            </a:lvl4pPr>
            <a:lvl5pPr marL="4276649" indent="0">
              <a:buNone/>
              <a:defRPr sz="4677"/>
            </a:lvl5pPr>
            <a:lvl6pPr marL="5345811" indent="0">
              <a:buNone/>
              <a:defRPr sz="4677"/>
            </a:lvl6pPr>
            <a:lvl7pPr marL="6414973" indent="0">
              <a:buNone/>
              <a:defRPr sz="4677"/>
            </a:lvl7pPr>
            <a:lvl8pPr marL="7484135" indent="0">
              <a:buNone/>
              <a:defRPr sz="4677"/>
            </a:lvl8pPr>
            <a:lvl9pPr marL="8553298" indent="0">
              <a:buNone/>
              <a:defRPr sz="4677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72909" y="9082564"/>
            <a:ext cx="6896776" cy="16826573"/>
          </a:xfrm>
        </p:spPr>
        <p:txBody>
          <a:bodyPr/>
          <a:lstStyle>
            <a:lvl1pPr marL="0" indent="0">
              <a:buNone/>
              <a:defRPr sz="3742"/>
            </a:lvl1pPr>
            <a:lvl2pPr marL="1069162" indent="0">
              <a:buNone/>
              <a:defRPr sz="3274"/>
            </a:lvl2pPr>
            <a:lvl3pPr marL="2138324" indent="0">
              <a:buNone/>
              <a:defRPr sz="2806"/>
            </a:lvl3pPr>
            <a:lvl4pPr marL="3207487" indent="0">
              <a:buNone/>
              <a:defRPr sz="2339"/>
            </a:lvl4pPr>
            <a:lvl5pPr marL="4276649" indent="0">
              <a:buNone/>
              <a:defRPr sz="2339"/>
            </a:lvl5pPr>
            <a:lvl6pPr marL="5345811" indent="0">
              <a:buNone/>
              <a:defRPr sz="2339"/>
            </a:lvl6pPr>
            <a:lvl7pPr marL="6414973" indent="0">
              <a:buNone/>
              <a:defRPr sz="2339"/>
            </a:lvl7pPr>
            <a:lvl8pPr marL="7484135" indent="0">
              <a:buNone/>
              <a:defRPr sz="2339"/>
            </a:lvl8pPr>
            <a:lvl9pPr marL="8553298" indent="0">
              <a:buNone/>
              <a:defRPr sz="2339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18953E-E00E-084C-AFB6-7CD30642672C}" type="datetimeFigureOut">
              <a:rPr lang="en-US" smtClean="0"/>
              <a:t>12/6/24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D6295-7B6F-0746-B1EE-D6176B5EEB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56818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70124" y="1611882"/>
            <a:ext cx="18443377" cy="585180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70124" y="8059374"/>
            <a:ext cx="18443377" cy="1920934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470124" y="28060644"/>
            <a:ext cx="4811316" cy="16118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806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D18953E-E00E-084C-AFB6-7CD30642672C}" type="datetimeFigureOut">
              <a:rPr lang="en-US" smtClean="0"/>
              <a:t>12/6/24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083326" y="28060644"/>
            <a:ext cx="7216973" cy="16118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806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5102185" y="28060644"/>
            <a:ext cx="4811316" cy="16118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806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35D6295-7B6F-0746-B1EE-D6176B5EEB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52720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2138324" rtl="0" eaLnBrk="1" latinLnBrk="0" hangingPunct="1">
        <a:lnSpc>
          <a:spcPct val="90000"/>
        </a:lnSpc>
        <a:spcBef>
          <a:spcPct val="0"/>
        </a:spcBef>
        <a:buNone/>
        <a:defRPr sz="1028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534581" indent="-534581" algn="l" defTabSz="2138324" rtl="0" eaLnBrk="1" latinLnBrk="0" hangingPunct="1">
        <a:lnSpc>
          <a:spcPct val="90000"/>
        </a:lnSpc>
        <a:spcBef>
          <a:spcPts val="2339"/>
        </a:spcBef>
        <a:buFont typeface="Arial" panose="020B0604020202020204" pitchFamily="34" charset="0"/>
        <a:buChar char="•"/>
        <a:defRPr sz="6548" kern="1200">
          <a:solidFill>
            <a:schemeClr val="tx1"/>
          </a:solidFill>
          <a:latin typeface="+mn-lt"/>
          <a:ea typeface="+mn-ea"/>
          <a:cs typeface="+mn-cs"/>
        </a:defRPr>
      </a:lvl1pPr>
      <a:lvl2pPr marL="1603743" indent="-534581" algn="l" defTabSz="2138324" rtl="0" eaLnBrk="1" latinLnBrk="0" hangingPunct="1">
        <a:lnSpc>
          <a:spcPct val="90000"/>
        </a:lnSpc>
        <a:spcBef>
          <a:spcPts val="1169"/>
        </a:spcBef>
        <a:buFont typeface="Arial" panose="020B0604020202020204" pitchFamily="34" charset="0"/>
        <a:buChar char="•"/>
        <a:defRPr sz="5612" kern="1200">
          <a:solidFill>
            <a:schemeClr val="tx1"/>
          </a:solidFill>
          <a:latin typeface="+mn-lt"/>
          <a:ea typeface="+mn-ea"/>
          <a:cs typeface="+mn-cs"/>
        </a:defRPr>
      </a:lvl2pPr>
      <a:lvl3pPr marL="2672906" indent="-534581" algn="l" defTabSz="2138324" rtl="0" eaLnBrk="1" latinLnBrk="0" hangingPunct="1">
        <a:lnSpc>
          <a:spcPct val="90000"/>
        </a:lnSpc>
        <a:spcBef>
          <a:spcPts val="1169"/>
        </a:spcBef>
        <a:buFont typeface="Arial" panose="020B0604020202020204" pitchFamily="34" charset="0"/>
        <a:buChar char="•"/>
        <a:defRPr sz="4677" kern="1200">
          <a:solidFill>
            <a:schemeClr val="tx1"/>
          </a:solidFill>
          <a:latin typeface="+mn-lt"/>
          <a:ea typeface="+mn-ea"/>
          <a:cs typeface="+mn-cs"/>
        </a:defRPr>
      </a:lvl3pPr>
      <a:lvl4pPr marL="3742068" indent="-534581" algn="l" defTabSz="2138324" rtl="0" eaLnBrk="1" latinLnBrk="0" hangingPunct="1">
        <a:lnSpc>
          <a:spcPct val="90000"/>
        </a:lnSpc>
        <a:spcBef>
          <a:spcPts val="1169"/>
        </a:spcBef>
        <a:buFont typeface="Arial" panose="020B0604020202020204" pitchFamily="34" charset="0"/>
        <a:buChar char="•"/>
        <a:defRPr sz="4209" kern="1200">
          <a:solidFill>
            <a:schemeClr val="tx1"/>
          </a:solidFill>
          <a:latin typeface="+mn-lt"/>
          <a:ea typeface="+mn-ea"/>
          <a:cs typeface="+mn-cs"/>
        </a:defRPr>
      </a:lvl4pPr>
      <a:lvl5pPr marL="4811230" indent="-534581" algn="l" defTabSz="2138324" rtl="0" eaLnBrk="1" latinLnBrk="0" hangingPunct="1">
        <a:lnSpc>
          <a:spcPct val="90000"/>
        </a:lnSpc>
        <a:spcBef>
          <a:spcPts val="1169"/>
        </a:spcBef>
        <a:buFont typeface="Arial" panose="020B0604020202020204" pitchFamily="34" charset="0"/>
        <a:buChar char="•"/>
        <a:defRPr sz="4209" kern="1200">
          <a:solidFill>
            <a:schemeClr val="tx1"/>
          </a:solidFill>
          <a:latin typeface="+mn-lt"/>
          <a:ea typeface="+mn-ea"/>
          <a:cs typeface="+mn-cs"/>
        </a:defRPr>
      </a:lvl5pPr>
      <a:lvl6pPr marL="5880392" indent="-534581" algn="l" defTabSz="2138324" rtl="0" eaLnBrk="1" latinLnBrk="0" hangingPunct="1">
        <a:lnSpc>
          <a:spcPct val="90000"/>
        </a:lnSpc>
        <a:spcBef>
          <a:spcPts val="1169"/>
        </a:spcBef>
        <a:buFont typeface="Arial" panose="020B0604020202020204" pitchFamily="34" charset="0"/>
        <a:buChar char="•"/>
        <a:defRPr sz="4209" kern="1200">
          <a:solidFill>
            <a:schemeClr val="tx1"/>
          </a:solidFill>
          <a:latin typeface="+mn-lt"/>
          <a:ea typeface="+mn-ea"/>
          <a:cs typeface="+mn-cs"/>
        </a:defRPr>
      </a:lvl6pPr>
      <a:lvl7pPr marL="6949554" indent="-534581" algn="l" defTabSz="2138324" rtl="0" eaLnBrk="1" latinLnBrk="0" hangingPunct="1">
        <a:lnSpc>
          <a:spcPct val="90000"/>
        </a:lnSpc>
        <a:spcBef>
          <a:spcPts val="1169"/>
        </a:spcBef>
        <a:buFont typeface="Arial" panose="020B0604020202020204" pitchFamily="34" charset="0"/>
        <a:buChar char="•"/>
        <a:defRPr sz="4209" kern="1200">
          <a:solidFill>
            <a:schemeClr val="tx1"/>
          </a:solidFill>
          <a:latin typeface="+mn-lt"/>
          <a:ea typeface="+mn-ea"/>
          <a:cs typeface="+mn-cs"/>
        </a:defRPr>
      </a:lvl7pPr>
      <a:lvl8pPr marL="8018717" indent="-534581" algn="l" defTabSz="2138324" rtl="0" eaLnBrk="1" latinLnBrk="0" hangingPunct="1">
        <a:lnSpc>
          <a:spcPct val="90000"/>
        </a:lnSpc>
        <a:spcBef>
          <a:spcPts val="1169"/>
        </a:spcBef>
        <a:buFont typeface="Arial" panose="020B0604020202020204" pitchFamily="34" charset="0"/>
        <a:buChar char="•"/>
        <a:defRPr sz="4209" kern="1200">
          <a:solidFill>
            <a:schemeClr val="tx1"/>
          </a:solidFill>
          <a:latin typeface="+mn-lt"/>
          <a:ea typeface="+mn-ea"/>
          <a:cs typeface="+mn-cs"/>
        </a:defRPr>
      </a:lvl8pPr>
      <a:lvl9pPr marL="9087879" indent="-534581" algn="l" defTabSz="2138324" rtl="0" eaLnBrk="1" latinLnBrk="0" hangingPunct="1">
        <a:lnSpc>
          <a:spcPct val="90000"/>
        </a:lnSpc>
        <a:spcBef>
          <a:spcPts val="1169"/>
        </a:spcBef>
        <a:buFont typeface="Arial" panose="020B0604020202020204" pitchFamily="34" charset="0"/>
        <a:buChar char="•"/>
        <a:defRPr sz="420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138324" rtl="0" eaLnBrk="1" latinLnBrk="0" hangingPunct="1">
        <a:defRPr sz="4209" kern="1200">
          <a:solidFill>
            <a:schemeClr val="tx1"/>
          </a:solidFill>
          <a:latin typeface="+mn-lt"/>
          <a:ea typeface="+mn-ea"/>
          <a:cs typeface="+mn-cs"/>
        </a:defRPr>
      </a:lvl1pPr>
      <a:lvl2pPr marL="1069162" algn="l" defTabSz="2138324" rtl="0" eaLnBrk="1" latinLnBrk="0" hangingPunct="1">
        <a:defRPr sz="4209" kern="1200">
          <a:solidFill>
            <a:schemeClr val="tx1"/>
          </a:solidFill>
          <a:latin typeface="+mn-lt"/>
          <a:ea typeface="+mn-ea"/>
          <a:cs typeface="+mn-cs"/>
        </a:defRPr>
      </a:lvl2pPr>
      <a:lvl3pPr marL="2138324" algn="l" defTabSz="2138324" rtl="0" eaLnBrk="1" latinLnBrk="0" hangingPunct="1">
        <a:defRPr sz="4209" kern="1200">
          <a:solidFill>
            <a:schemeClr val="tx1"/>
          </a:solidFill>
          <a:latin typeface="+mn-lt"/>
          <a:ea typeface="+mn-ea"/>
          <a:cs typeface="+mn-cs"/>
        </a:defRPr>
      </a:lvl3pPr>
      <a:lvl4pPr marL="3207487" algn="l" defTabSz="2138324" rtl="0" eaLnBrk="1" latinLnBrk="0" hangingPunct="1">
        <a:defRPr sz="4209" kern="1200">
          <a:solidFill>
            <a:schemeClr val="tx1"/>
          </a:solidFill>
          <a:latin typeface="+mn-lt"/>
          <a:ea typeface="+mn-ea"/>
          <a:cs typeface="+mn-cs"/>
        </a:defRPr>
      </a:lvl4pPr>
      <a:lvl5pPr marL="4276649" algn="l" defTabSz="2138324" rtl="0" eaLnBrk="1" latinLnBrk="0" hangingPunct="1">
        <a:defRPr sz="4209" kern="1200">
          <a:solidFill>
            <a:schemeClr val="tx1"/>
          </a:solidFill>
          <a:latin typeface="+mn-lt"/>
          <a:ea typeface="+mn-ea"/>
          <a:cs typeface="+mn-cs"/>
        </a:defRPr>
      </a:lvl5pPr>
      <a:lvl6pPr marL="5345811" algn="l" defTabSz="2138324" rtl="0" eaLnBrk="1" latinLnBrk="0" hangingPunct="1">
        <a:defRPr sz="4209" kern="1200">
          <a:solidFill>
            <a:schemeClr val="tx1"/>
          </a:solidFill>
          <a:latin typeface="+mn-lt"/>
          <a:ea typeface="+mn-ea"/>
          <a:cs typeface="+mn-cs"/>
        </a:defRPr>
      </a:lvl6pPr>
      <a:lvl7pPr marL="6414973" algn="l" defTabSz="2138324" rtl="0" eaLnBrk="1" latinLnBrk="0" hangingPunct="1">
        <a:defRPr sz="4209" kern="1200">
          <a:solidFill>
            <a:schemeClr val="tx1"/>
          </a:solidFill>
          <a:latin typeface="+mn-lt"/>
          <a:ea typeface="+mn-ea"/>
          <a:cs typeface="+mn-cs"/>
        </a:defRPr>
      </a:lvl7pPr>
      <a:lvl8pPr marL="7484135" algn="l" defTabSz="2138324" rtl="0" eaLnBrk="1" latinLnBrk="0" hangingPunct="1">
        <a:defRPr sz="4209" kern="1200">
          <a:solidFill>
            <a:schemeClr val="tx1"/>
          </a:solidFill>
          <a:latin typeface="+mn-lt"/>
          <a:ea typeface="+mn-ea"/>
          <a:cs typeface="+mn-cs"/>
        </a:defRPr>
      </a:lvl8pPr>
      <a:lvl9pPr marL="8553298" algn="l" defTabSz="2138324" rtl="0" eaLnBrk="1" latinLnBrk="0" hangingPunct="1">
        <a:defRPr sz="420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5E6C9D85-A670-0366-F43D-7DB4AA567AA0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0"/>
            <a:ext cx="21383625" cy="30272306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A068081E-F5F4-F2EF-8710-C8B450C37F24}"/>
              </a:ext>
            </a:extLst>
          </p:cNvPr>
          <p:cNvSpPr txBox="1"/>
          <p:nvPr/>
        </p:nvSpPr>
        <p:spPr>
          <a:xfrm>
            <a:off x="8595360" y="2788920"/>
            <a:ext cx="9326880" cy="37494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9600" b="1" dirty="0">
                <a:solidFill>
                  <a:schemeClr val="bg1"/>
                </a:solidFill>
                <a:latin typeface="Myriad Pro" panose="020B0503030403020204" pitchFamily="34" charset="0"/>
              </a:rPr>
              <a:t>SYDNEY R4</a:t>
            </a:r>
            <a:br>
              <a:rPr lang="en-US" sz="9600" b="1" dirty="0">
                <a:solidFill>
                  <a:schemeClr val="bg1"/>
                </a:solidFill>
                <a:latin typeface="Myriad Pro" panose="020B0503030403020204" pitchFamily="34" charset="0"/>
              </a:rPr>
            </a:br>
            <a:r>
              <a:rPr lang="en-US" sz="9600" b="1" dirty="0">
                <a:solidFill>
                  <a:schemeClr val="bg1"/>
                </a:solidFill>
                <a:latin typeface="Myriad Pro" panose="020B0503030403020204" pitchFamily="34" charset="0"/>
              </a:rPr>
              <a:t>BLACK BELT </a:t>
            </a:r>
            <a:br>
              <a:rPr lang="en-US" sz="9600" b="1" dirty="0">
                <a:solidFill>
                  <a:schemeClr val="bg1"/>
                </a:solidFill>
                <a:latin typeface="Myriad Pro" panose="020B0503030403020204" pitchFamily="34" charset="0"/>
              </a:rPr>
            </a:br>
            <a:r>
              <a:rPr lang="en-US" sz="9600" b="1" dirty="0">
                <a:solidFill>
                  <a:schemeClr val="bg1"/>
                </a:solidFill>
                <a:latin typeface="Myriad Pro" panose="020B0503030403020204" pitchFamily="34" charset="0"/>
              </a:rPr>
              <a:t>HALL OF FAME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C862D30-1932-3C7A-0661-49A8A61E74D3}"/>
              </a:ext>
            </a:extLst>
          </p:cNvPr>
          <p:cNvSpPr txBox="1"/>
          <p:nvPr/>
        </p:nvSpPr>
        <p:spPr>
          <a:xfrm>
            <a:off x="3221355" y="8941676"/>
            <a:ext cx="4922520" cy="20242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500" b="1" dirty="0">
                <a:solidFill>
                  <a:schemeClr val="bg1"/>
                </a:solidFill>
                <a:latin typeface="Myriad Pro" panose="020B0503030403020204" pitchFamily="34" charset="0"/>
              </a:rPr>
              <a:t>FIRSTNAME LASTNAME</a:t>
            </a:r>
            <a:br>
              <a:rPr lang="en-US" sz="2500" b="1" dirty="0">
                <a:solidFill>
                  <a:schemeClr val="bg1"/>
                </a:solidFill>
                <a:latin typeface="Myriad Pro" panose="020B0503030403020204" pitchFamily="34" charset="0"/>
              </a:rPr>
            </a:br>
            <a:r>
              <a:rPr lang="en-US" sz="2500" b="1" dirty="0">
                <a:solidFill>
                  <a:schemeClr val="bg1"/>
                </a:solidFill>
                <a:latin typeface="Myriad Pro" panose="020B0503030403020204" pitchFamily="34" charset="0"/>
              </a:rPr>
              <a:t>FIRSTNAME LASTNAME</a:t>
            </a:r>
          </a:p>
          <a:p>
            <a:pPr>
              <a:lnSpc>
                <a:spcPct val="150000"/>
              </a:lnSpc>
            </a:pPr>
            <a:r>
              <a:rPr lang="en-US" sz="2500" b="1" dirty="0">
                <a:solidFill>
                  <a:schemeClr val="bg1"/>
                </a:solidFill>
                <a:latin typeface="Myriad Pro" panose="020B0503030403020204" pitchFamily="34" charset="0"/>
              </a:rPr>
              <a:t>FIRSTNAME LASTNAME</a:t>
            </a:r>
          </a:p>
          <a:p>
            <a:pPr>
              <a:lnSpc>
                <a:spcPct val="150000"/>
              </a:lnSpc>
            </a:pPr>
            <a:r>
              <a:rPr lang="en-US" sz="2500" b="1" dirty="0">
                <a:solidFill>
                  <a:schemeClr val="bg1"/>
                </a:solidFill>
                <a:latin typeface="Myriad Pro" panose="020B0503030403020204" pitchFamily="34" charset="0"/>
              </a:rPr>
              <a:t>FIRSTNAME LASTNAME</a:t>
            </a:r>
          </a:p>
          <a:p>
            <a:pPr>
              <a:lnSpc>
                <a:spcPct val="150000"/>
              </a:lnSpc>
            </a:pPr>
            <a:r>
              <a:rPr lang="en-US" sz="2500" b="1" dirty="0">
                <a:solidFill>
                  <a:schemeClr val="bg1"/>
                </a:solidFill>
                <a:latin typeface="Myriad Pro" panose="020B0503030403020204" pitchFamily="34" charset="0"/>
              </a:rPr>
              <a:t>FIRSTNAME LASTNAME</a:t>
            </a:r>
          </a:p>
          <a:p>
            <a:pPr>
              <a:lnSpc>
                <a:spcPct val="150000"/>
              </a:lnSpc>
            </a:pPr>
            <a:r>
              <a:rPr lang="en-US" sz="2500" b="1" dirty="0">
                <a:solidFill>
                  <a:schemeClr val="bg1"/>
                </a:solidFill>
                <a:latin typeface="Myriad Pro" panose="020B0503030403020204" pitchFamily="34" charset="0"/>
              </a:rPr>
              <a:t>FIRSTNAME LASTNAME</a:t>
            </a:r>
          </a:p>
          <a:p>
            <a:pPr>
              <a:lnSpc>
                <a:spcPct val="150000"/>
              </a:lnSpc>
            </a:pPr>
            <a:r>
              <a:rPr lang="en-US" sz="2500" b="1" dirty="0">
                <a:solidFill>
                  <a:schemeClr val="bg1"/>
                </a:solidFill>
                <a:latin typeface="Myriad Pro" panose="020B0503030403020204" pitchFamily="34" charset="0"/>
              </a:rPr>
              <a:t>FIRSTNAME LASTNAME</a:t>
            </a:r>
            <a:br>
              <a:rPr lang="en-US" sz="2500" b="1" dirty="0">
                <a:solidFill>
                  <a:schemeClr val="bg1"/>
                </a:solidFill>
                <a:latin typeface="Myriad Pro" panose="020B0503030403020204" pitchFamily="34" charset="0"/>
              </a:rPr>
            </a:br>
            <a:r>
              <a:rPr lang="en-US" sz="2500" b="1" dirty="0">
                <a:solidFill>
                  <a:schemeClr val="bg1"/>
                </a:solidFill>
                <a:latin typeface="Myriad Pro" panose="020B0503030403020204" pitchFamily="34" charset="0"/>
              </a:rPr>
              <a:t>FIRSTNAME LASTNAME</a:t>
            </a:r>
          </a:p>
          <a:p>
            <a:pPr>
              <a:lnSpc>
                <a:spcPct val="150000"/>
              </a:lnSpc>
            </a:pPr>
            <a:r>
              <a:rPr lang="en-US" sz="2500" b="1" dirty="0">
                <a:solidFill>
                  <a:schemeClr val="bg1"/>
                </a:solidFill>
                <a:latin typeface="Myriad Pro" panose="020B0503030403020204" pitchFamily="34" charset="0"/>
              </a:rPr>
              <a:t>FIRSTNAME LASTNAME</a:t>
            </a:r>
          </a:p>
          <a:p>
            <a:pPr>
              <a:lnSpc>
                <a:spcPct val="150000"/>
              </a:lnSpc>
            </a:pPr>
            <a:r>
              <a:rPr lang="en-US" sz="2500" b="1" dirty="0">
                <a:solidFill>
                  <a:schemeClr val="bg1"/>
                </a:solidFill>
                <a:latin typeface="Myriad Pro" panose="020B0503030403020204" pitchFamily="34" charset="0"/>
              </a:rPr>
              <a:t>FIRSTNAME LASTNAME</a:t>
            </a:r>
          </a:p>
          <a:p>
            <a:pPr>
              <a:lnSpc>
                <a:spcPct val="150000"/>
              </a:lnSpc>
            </a:pPr>
            <a:r>
              <a:rPr lang="en-US" sz="2500" b="1" dirty="0">
                <a:solidFill>
                  <a:schemeClr val="bg1"/>
                </a:solidFill>
                <a:latin typeface="Myriad Pro" panose="020B0503030403020204" pitchFamily="34" charset="0"/>
              </a:rPr>
              <a:t>FIRSTNAME LASTNAME</a:t>
            </a:r>
          </a:p>
          <a:p>
            <a:pPr>
              <a:lnSpc>
                <a:spcPct val="150000"/>
              </a:lnSpc>
            </a:pPr>
            <a:r>
              <a:rPr lang="en-US" sz="2500" b="1" dirty="0">
                <a:solidFill>
                  <a:schemeClr val="bg1"/>
                </a:solidFill>
                <a:latin typeface="Myriad Pro" panose="020B0503030403020204" pitchFamily="34" charset="0"/>
              </a:rPr>
              <a:t>FIRSTNAME LASTNAME</a:t>
            </a:r>
          </a:p>
          <a:p>
            <a:pPr>
              <a:lnSpc>
                <a:spcPct val="150000"/>
              </a:lnSpc>
            </a:pPr>
            <a:r>
              <a:rPr lang="en-US" sz="2500" b="1" dirty="0">
                <a:solidFill>
                  <a:schemeClr val="bg1"/>
                </a:solidFill>
                <a:latin typeface="Myriad Pro" panose="020B0503030403020204" pitchFamily="34" charset="0"/>
              </a:rPr>
              <a:t>FIRSTNAME LASTNAME</a:t>
            </a:r>
            <a:br>
              <a:rPr lang="en-US" sz="2500" b="1" dirty="0">
                <a:solidFill>
                  <a:schemeClr val="bg1"/>
                </a:solidFill>
                <a:latin typeface="Myriad Pro" panose="020B0503030403020204" pitchFamily="34" charset="0"/>
              </a:rPr>
            </a:br>
            <a:r>
              <a:rPr lang="en-US" sz="2500" b="1" dirty="0">
                <a:solidFill>
                  <a:schemeClr val="bg1"/>
                </a:solidFill>
                <a:latin typeface="Myriad Pro" panose="020B0503030403020204" pitchFamily="34" charset="0"/>
              </a:rPr>
              <a:t>FIRSTNAME LASTNAME</a:t>
            </a:r>
          </a:p>
          <a:p>
            <a:pPr>
              <a:lnSpc>
                <a:spcPct val="150000"/>
              </a:lnSpc>
            </a:pPr>
            <a:r>
              <a:rPr lang="en-US" sz="2500" b="1" dirty="0">
                <a:solidFill>
                  <a:schemeClr val="bg1"/>
                </a:solidFill>
                <a:latin typeface="Myriad Pro" panose="020B0503030403020204" pitchFamily="34" charset="0"/>
              </a:rPr>
              <a:t>FIRSTNAME LASTNAME</a:t>
            </a:r>
          </a:p>
          <a:p>
            <a:pPr>
              <a:lnSpc>
                <a:spcPct val="150000"/>
              </a:lnSpc>
            </a:pPr>
            <a:r>
              <a:rPr lang="en-US" sz="2500" b="1" dirty="0">
                <a:solidFill>
                  <a:schemeClr val="bg1"/>
                </a:solidFill>
                <a:latin typeface="Myriad Pro" panose="020B0503030403020204" pitchFamily="34" charset="0"/>
              </a:rPr>
              <a:t>FIRSTNAME LASTNAME</a:t>
            </a:r>
          </a:p>
          <a:p>
            <a:pPr>
              <a:lnSpc>
                <a:spcPct val="150000"/>
              </a:lnSpc>
            </a:pPr>
            <a:r>
              <a:rPr lang="en-US" sz="2500" b="1" dirty="0">
                <a:solidFill>
                  <a:schemeClr val="bg1"/>
                </a:solidFill>
                <a:latin typeface="Myriad Pro" panose="020B0503030403020204" pitchFamily="34" charset="0"/>
              </a:rPr>
              <a:t>FIRSTNAME LASTNAME</a:t>
            </a:r>
          </a:p>
          <a:p>
            <a:pPr>
              <a:lnSpc>
                <a:spcPct val="150000"/>
              </a:lnSpc>
            </a:pPr>
            <a:r>
              <a:rPr lang="en-US" sz="2500" b="1" dirty="0">
                <a:solidFill>
                  <a:schemeClr val="bg1"/>
                </a:solidFill>
                <a:latin typeface="Myriad Pro" panose="020B0503030403020204" pitchFamily="34" charset="0"/>
              </a:rPr>
              <a:t>FIRSTNAME LASTNAME</a:t>
            </a:r>
          </a:p>
          <a:p>
            <a:pPr>
              <a:lnSpc>
                <a:spcPct val="150000"/>
              </a:lnSpc>
            </a:pPr>
            <a:r>
              <a:rPr lang="en-US" sz="2500" b="1" dirty="0">
                <a:solidFill>
                  <a:schemeClr val="bg1"/>
                </a:solidFill>
                <a:latin typeface="Myriad Pro" panose="020B0503030403020204" pitchFamily="34" charset="0"/>
              </a:rPr>
              <a:t>FIRSTNAME LASTNAME</a:t>
            </a:r>
            <a:br>
              <a:rPr lang="en-US" sz="2500" b="1" dirty="0">
                <a:solidFill>
                  <a:schemeClr val="bg1"/>
                </a:solidFill>
                <a:latin typeface="Myriad Pro" panose="020B0503030403020204" pitchFamily="34" charset="0"/>
              </a:rPr>
            </a:br>
            <a:r>
              <a:rPr lang="en-US" sz="2500" b="1" dirty="0">
                <a:solidFill>
                  <a:schemeClr val="bg1"/>
                </a:solidFill>
                <a:latin typeface="Myriad Pro" panose="020B0503030403020204" pitchFamily="34" charset="0"/>
              </a:rPr>
              <a:t>FIRSTNAME LASTNAME</a:t>
            </a:r>
          </a:p>
          <a:p>
            <a:pPr>
              <a:lnSpc>
                <a:spcPct val="150000"/>
              </a:lnSpc>
            </a:pPr>
            <a:r>
              <a:rPr lang="en-US" sz="2500" b="1" dirty="0">
                <a:solidFill>
                  <a:schemeClr val="bg1"/>
                </a:solidFill>
                <a:latin typeface="Myriad Pro" panose="020B0503030403020204" pitchFamily="34" charset="0"/>
              </a:rPr>
              <a:t>FIRSTNAME LASTNAME</a:t>
            </a:r>
          </a:p>
          <a:p>
            <a:pPr>
              <a:lnSpc>
                <a:spcPct val="150000"/>
              </a:lnSpc>
            </a:pPr>
            <a:r>
              <a:rPr lang="en-US" sz="2500" b="1" dirty="0">
                <a:solidFill>
                  <a:schemeClr val="bg1"/>
                </a:solidFill>
                <a:latin typeface="Myriad Pro" panose="020B0503030403020204" pitchFamily="34" charset="0"/>
              </a:rPr>
              <a:t>FIRSTNAME LASTNAME</a:t>
            </a:r>
          </a:p>
          <a:p>
            <a:pPr>
              <a:lnSpc>
                <a:spcPct val="150000"/>
              </a:lnSpc>
            </a:pPr>
            <a:r>
              <a:rPr lang="en-US" sz="2500" b="1" dirty="0">
                <a:solidFill>
                  <a:schemeClr val="bg1"/>
                </a:solidFill>
                <a:latin typeface="Myriad Pro" panose="020B0503030403020204" pitchFamily="34" charset="0"/>
              </a:rPr>
              <a:t>FIRSTNAME LASTNAME</a:t>
            </a:r>
          </a:p>
          <a:p>
            <a:pPr>
              <a:lnSpc>
                <a:spcPct val="150000"/>
              </a:lnSpc>
            </a:pPr>
            <a:r>
              <a:rPr lang="en-US" sz="2500" b="1" dirty="0">
                <a:solidFill>
                  <a:schemeClr val="bg1"/>
                </a:solidFill>
                <a:latin typeface="Myriad Pro" panose="020B0503030403020204" pitchFamily="34" charset="0"/>
              </a:rPr>
              <a:t>FIRSTNAME LASTNAME</a:t>
            </a:r>
          </a:p>
          <a:p>
            <a:pPr>
              <a:lnSpc>
                <a:spcPct val="150000"/>
              </a:lnSpc>
            </a:pPr>
            <a:r>
              <a:rPr lang="en-US" sz="2500" b="1" dirty="0">
                <a:solidFill>
                  <a:schemeClr val="bg1"/>
                </a:solidFill>
                <a:latin typeface="Myriad Pro" panose="020B0503030403020204" pitchFamily="34" charset="0"/>
              </a:rPr>
              <a:t>FIRSTNAME LASTNAME</a:t>
            </a:r>
            <a:br>
              <a:rPr lang="en-US" sz="2500" b="1" dirty="0">
                <a:solidFill>
                  <a:schemeClr val="bg1"/>
                </a:solidFill>
                <a:latin typeface="Myriad Pro" panose="020B0503030403020204" pitchFamily="34" charset="0"/>
              </a:rPr>
            </a:br>
            <a:r>
              <a:rPr lang="en-US" sz="2500" b="1" dirty="0">
                <a:solidFill>
                  <a:schemeClr val="bg1"/>
                </a:solidFill>
                <a:latin typeface="Myriad Pro" panose="020B0503030403020204" pitchFamily="34" charset="0"/>
              </a:rPr>
              <a:t>FIRSTNAME LASTNAME</a:t>
            </a:r>
          </a:p>
          <a:p>
            <a:pPr>
              <a:lnSpc>
                <a:spcPct val="150000"/>
              </a:lnSpc>
            </a:pPr>
            <a:r>
              <a:rPr lang="en-US" sz="2500" b="1" dirty="0">
                <a:solidFill>
                  <a:schemeClr val="bg1"/>
                </a:solidFill>
                <a:latin typeface="Myriad Pro" panose="020B0503030403020204" pitchFamily="34" charset="0"/>
              </a:rPr>
              <a:t>FIRSTNAME LASTNAME</a:t>
            </a:r>
          </a:p>
          <a:p>
            <a:pPr>
              <a:lnSpc>
                <a:spcPct val="150000"/>
              </a:lnSpc>
            </a:pPr>
            <a:r>
              <a:rPr lang="en-US" sz="2500" b="1" dirty="0">
                <a:solidFill>
                  <a:schemeClr val="bg1"/>
                </a:solidFill>
                <a:latin typeface="Myriad Pro" panose="020B0503030403020204" pitchFamily="34" charset="0"/>
              </a:rPr>
              <a:t>FIRSTNAME LASTNAME</a:t>
            </a:r>
          </a:p>
          <a:p>
            <a:pPr>
              <a:lnSpc>
                <a:spcPct val="150000"/>
              </a:lnSpc>
            </a:pPr>
            <a:r>
              <a:rPr lang="en-US" sz="2500" b="1" dirty="0">
                <a:solidFill>
                  <a:schemeClr val="bg1"/>
                </a:solidFill>
                <a:latin typeface="Myriad Pro" panose="020B0503030403020204" pitchFamily="34" charset="0"/>
              </a:rPr>
              <a:t>FIRSTNAME LASTNAME</a:t>
            </a:r>
          </a:p>
          <a:p>
            <a:pPr>
              <a:lnSpc>
                <a:spcPct val="150000"/>
              </a:lnSpc>
            </a:pPr>
            <a:r>
              <a:rPr lang="en-US" sz="2500" b="1" dirty="0">
                <a:solidFill>
                  <a:schemeClr val="bg1"/>
                </a:solidFill>
                <a:latin typeface="Myriad Pro" panose="020B0503030403020204" pitchFamily="34" charset="0"/>
              </a:rPr>
              <a:t>FIRSTNAME LASTNAME</a:t>
            </a:r>
          </a:p>
          <a:p>
            <a:pPr>
              <a:lnSpc>
                <a:spcPct val="150000"/>
              </a:lnSpc>
            </a:pPr>
            <a:r>
              <a:rPr lang="en-US" sz="2500" b="1" dirty="0">
                <a:solidFill>
                  <a:schemeClr val="bg1"/>
                </a:solidFill>
                <a:latin typeface="Myriad Pro" panose="020B0503030403020204" pitchFamily="34" charset="0"/>
              </a:rPr>
              <a:t>FIRSTNAME LASTNAME</a:t>
            </a:r>
            <a:br>
              <a:rPr lang="en-US" sz="2500" b="1" dirty="0">
                <a:solidFill>
                  <a:schemeClr val="bg1"/>
                </a:solidFill>
                <a:latin typeface="Myriad Pro" panose="020B0503030403020204" pitchFamily="34" charset="0"/>
              </a:rPr>
            </a:br>
            <a:r>
              <a:rPr lang="en-US" sz="2500" b="1" dirty="0">
                <a:solidFill>
                  <a:schemeClr val="bg1"/>
                </a:solidFill>
                <a:latin typeface="Myriad Pro" panose="020B0503030403020204" pitchFamily="34" charset="0"/>
              </a:rPr>
              <a:t>FIRSTNAME LASTNAME</a:t>
            </a:r>
          </a:p>
          <a:p>
            <a:pPr>
              <a:lnSpc>
                <a:spcPct val="150000"/>
              </a:lnSpc>
            </a:pPr>
            <a:r>
              <a:rPr lang="en-US" sz="2500" b="1" dirty="0">
                <a:solidFill>
                  <a:schemeClr val="bg1"/>
                </a:solidFill>
                <a:latin typeface="Myriad Pro" panose="020B0503030403020204" pitchFamily="34" charset="0"/>
              </a:rPr>
              <a:t>FIRSTNAME LASTNAME</a:t>
            </a:r>
          </a:p>
          <a:p>
            <a:pPr>
              <a:lnSpc>
                <a:spcPct val="150000"/>
              </a:lnSpc>
            </a:pPr>
            <a:r>
              <a:rPr lang="en-US" sz="2500" b="1" dirty="0">
                <a:solidFill>
                  <a:schemeClr val="bg1"/>
                </a:solidFill>
                <a:latin typeface="Myriad Pro" panose="020B0503030403020204" pitchFamily="34" charset="0"/>
              </a:rPr>
              <a:t>FIRSTNAME LASTNAME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1BE8917-7C50-69F6-C510-7270B183F7B2}"/>
              </a:ext>
            </a:extLst>
          </p:cNvPr>
          <p:cNvSpPr txBox="1"/>
          <p:nvPr/>
        </p:nvSpPr>
        <p:spPr>
          <a:xfrm>
            <a:off x="8846344" y="8941676"/>
            <a:ext cx="4922520" cy="20242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500" b="1" dirty="0">
                <a:solidFill>
                  <a:schemeClr val="bg1"/>
                </a:solidFill>
                <a:latin typeface="Myriad Pro" panose="020B0503030403020204" pitchFamily="34" charset="0"/>
              </a:rPr>
              <a:t>FIRSTNAME LASTNAME</a:t>
            </a:r>
            <a:br>
              <a:rPr lang="en-US" sz="2500" b="1" dirty="0">
                <a:solidFill>
                  <a:schemeClr val="bg1"/>
                </a:solidFill>
                <a:latin typeface="Myriad Pro" panose="020B0503030403020204" pitchFamily="34" charset="0"/>
              </a:rPr>
            </a:br>
            <a:r>
              <a:rPr lang="en-US" sz="2500" b="1" dirty="0">
                <a:solidFill>
                  <a:schemeClr val="bg1"/>
                </a:solidFill>
                <a:latin typeface="Myriad Pro" panose="020B0503030403020204" pitchFamily="34" charset="0"/>
              </a:rPr>
              <a:t>FIRSTNAME LASTNAME</a:t>
            </a:r>
          </a:p>
          <a:p>
            <a:pPr>
              <a:lnSpc>
                <a:spcPct val="150000"/>
              </a:lnSpc>
            </a:pPr>
            <a:r>
              <a:rPr lang="en-US" sz="2500" b="1" dirty="0">
                <a:solidFill>
                  <a:schemeClr val="bg1"/>
                </a:solidFill>
                <a:latin typeface="Myriad Pro" panose="020B0503030403020204" pitchFamily="34" charset="0"/>
              </a:rPr>
              <a:t>FIRSTNAME LASTNAME</a:t>
            </a:r>
          </a:p>
          <a:p>
            <a:pPr>
              <a:lnSpc>
                <a:spcPct val="150000"/>
              </a:lnSpc>
            </a:pPr>
            <a:r>
              <a:rPr lang="en-US" sz="2500" b="1" dirty="0">
                <a:solidFill>
                  <a:schemeClr val="bg1"/>
                </a:solidFill>
                <a:latin typeface="Myriad Pro" panose="020B0503030403020204" pitchFamily="34" charset="0"/>
              </a:rPr>
              <a:t>FIRSTNAME LASTNAME</a:t>
            </a:r>
          </a:p>
          <a:p>
            <a:pPr>
              <a:lnSpc>
                <a:spcPct val="150000"/>
              </a:lnSpc>
            </a:pPr>
            <a:r>
              <a:rPr lang="en-US" sz="2500" b="1" dirty="0">
                <a:solidFill>
                  <a:schemeClr val="bg1"/>
                </a:solidFill>
                <a:latin typeface="Myriad Pro" panose="020B0503030403020204" pitchFamily="34" charset="0"/>
              </a:rPr>
              <a:t>FIRSTNAME LASTNAME</a:t>
            </a:r>
          </a:p>
          <a:p>
            <a:pPr>
              <a:lnSpc>
                <a:spcPct val="150000"/>
              </a:lnSpc>
            </a:pPr>
            <a:r>
              <a:rPr lang="en-US" sz="2500" b="1" dirty="0">
                <a:solidFill>
                  <a:schemeClr val="bg1"/>
                </a:solidFill>
                <a:latin typeface="Myriad Pro" panose="020B0503030403020204" pitchFamily="34" charset="0"/>
              </a:rPr>
              <a:t>FIRSTNAME LASTNAME</a:t>
            </a:r>
          </a:p>
          <a:p>
            <a:pPr>
              <a:lnSpc>
                <a:spcPct val="150000"/>
              </a:lnSpc>
            </a:pPr>
            <a:r>
              <a:rPr lang="en-US" sz="2500" b="1" dirty="0">
                <a:solidFill>
                  <a:schemeClr val="bg1"/>
                </a:solidFill>
                <a:latin typeface="Myriad Pro" panose="020B0503030403020204" pitchFamily="34" charset="0"/>
              </a:rPr>
              <a:t>FIRSTNAME LASTNAME</a:t>
            </a:r>
            <a:br>
              <a:rPr lang="en-US" sz="2500" b="1" dirty="0">
                <a:solidFill>
                  <a:schemeClr val="bg1"/>
                </a:solidFill>
                <a:latin typeface="Myriad Pro" panose="020B0503030403020204" pitchFamily="34" charset="0"/>
              </a:rPr>
            </a:br>
            <a:r>
              <a:rPr lang="en-US" sz="2500" b="1" dirty="0">
                <a:solidFill>
                  <a:schemeClr val="bg1"/>
                </a:solidFill>
                <a:latin typeface="Myriad Pro" panose="020B0503030403020204" pitchFamily="34" charset="0"/>
              </a:rPr>
              <a:t>FIRSTNAME LASTNAME</a:t>
            </a:r>
          </a:p>
          <a:p>
            <a:pPr>
              <a:lnSpc>
                <a:spcPct val="150000"/>
              </a:lnSpc>
            </a:pPr>
            <a:r>
              <a:rPr lang="en-US" sz="2500" b="1" dirty="0">
                <a:solidFill>
                  <a:schemeClr val="bg1"/>
                </a:solidFill>
                <a:latin typeface="Myriad Pro" panose="020B0503030403020204" pitchFamily="34" charset="0"/>
              </a:rPr>
              <a:t>FIRSTNAME LASTNAME</a:t>
            </a:r>
          </a:p>
          <a:p>
            <a:pPr>
              <a:lnSpc>
                <a:spcPct val="150000"/>
              </a:lnSpc>
            </a:pPr>
            <a:r>
              <a:rPr lang="en-US" sz="2500" b="1" dirty="0">
                <a:solidFill>
                  <a:schemeClr val="bg1"/>
                </a:solidFill>
                <a:latin typeface="Myriad Pro" panose="020B0503030403020204" pitchFamily="34" charset="0"/>
              </a:rPr>
              <a:t>FIRSTNAME LASTNAME</a:t>
            </a:r>
          </a:p>
          <a:p>
            <a:pPr>
              <a:lnSpc>
                <a:spcPct val="150000"/>
              </a:lnSpc>
            </a:pPr>
            <a:r>
              <a:rPr lang="en-US" sz="2500" b="1" dirty="0">
                <a:solidFill>
                  <a:schemeClr val="bg1"/>
                </a:solidFill>
                <a:latin typeface="Myriad Pro" panose="020B0503030403020204" pitchFamily="34" charset="0"/>
              </a:rPr>
              <a:t>FIRSTNAME LASTNAME</a:t>
            </a:r>
          </a:p>
          <a:p>
            <a:pPr>
              <a:lnSpc>
                <a:spcPct val="150000"/>
              </a:lnSpc>
            </a:pPr>
            <a:r>
              <a:rPr lang="en-US" sz="2500" b="1" dirty="0">
                <a:solidFill>
                  <a:schemeClr val="bg1"/>
                </a:solidFill>
                <a:latin typeface="Myriad Pro" panose="020B0503030403020204" pitchFamily="34" charset="0"/>
              </a:rPr>
              <a:t>FIRSTNAME LASTNAME</a:t>
            </a:r>
          </a:p>
          <a:p>
            <a:pPr>
              <a:lnSpc>
                <a:spcPct val="150000"/>
              </a:lnSpc>
            </a:pPr>
            <a:r>
              <a:rPr lang="en-US" sz="2500" b="1" dirty="0">
                <a:solidFill>
                  <a:schemeClr val="bg1"/>
                </a:solidFill>
                <a:latin typeface="Myriad Pro" panose="020B0503030403020204" pitchFamily="34" charset="0"/>
              </a:rPr>
              <a:t>FIRSTNAME LASTNAME</a:t>
            </a:r>
            <a:br>
              <a:rPr lang="en-US" sz="2500" b="1" dirty="0">
                <a:solidFill>
                  <a:schemeClr val="bg1"/>
                </a:solidFill>
                <a:latin typeface="Myriad Pro" panose="020B0503030403020204" pitchFamily="34" charset="0"/>
              </a:rPr>
            </a:br>
            <a:r>
              <a:rPr lang="en-US" sz="2500" b="1" dirty="0">
                <a:solidFill>
                  <a:schemeClr val="bg1"/>
                </a:solidFill>
                <a:latin typeface="Myriad Pro" panose="020B0503030403020204" pitchFamily="34" charset="0"/>
              </a:rPr>
              <a:t>FIRSTNAME LASTNAME</a:t>
            </a:r>
          </a:p>
          <a:p>
            <a:pPr>
              <a:lnSpc>
                <a:spcPct val="150000"/>
              </a:lnSpc>
            </a:pPr>
            <a:r>
              <a:rPr lang="en-US" sz="2500" b="1" dirty="0">
                <a:solidFill>
                  <a:schemeClr val="bg1"/>
                </a:solidFill>
                <a:latin typeface="Myriad Pro" panose="020B0503030403020204" pitchFamily="34" charset="0"/>
              </a:rPr>
              <a:t>FIRSTNAME LASTNAME</a:t>
            </a:r>
          </a:p>
          <a:p>
            <a:pPr>
              <a:lnSpc>
                <a:spcPct val="150000"/>
              </a:lnSpc>
            </a:pPr>
            <a:r>
              <a:rPr lang="en-US" sz="2500" b="1" dirty="0">
                <a:solidFill>
                  <a:schemeClr val="bg1"/>
                </a:solidFill>
                <a:latin typeface="Myriad Pro" panose="020B0503030403020204" pitchFamily="34" charset="0"/>
              </a:rPr>
              <a:t>FIRSTNAME LASTNAME</a:t>
            </a:r>
          </a:p>
          <a:p>
            <a:pPr>
              <a:lnSpc>
                <a:spcPct val="150000"/>
              </a:lnSpc>
            </a:pPr>
            <a:r>
              <a:rPr lang="en-US" sz="2500" b="1" dirty="0">
                <a:solidFill>
                  <a:schemeClr val="bg1"/>
                </a:solidFill>
                <a:latin typeface="Myriad Pro" panose="020B0503030403020204" pitchFamily="34" charset="0"/>
              </a:rPr>
              <a:t>FIRSTNAME LASTNAME</a:t>
            </a:r>
          </a:p>
          <a:p>
            <a:pPr>
              <a:lnSpc>
                <a:spcPct val="150000"/>
              </a:lnSpc>
            </a:pPr>
            <a:r>
              <a:rPr lang="en-US" sz="2500" b="1" dirty="0">
                <a:solidFill>
                  <a:schemeClr val="bg1"/>
                </a:solidFill>
                <a:latin typeface="Myriad Pro" panose="020B0503030403020204" pitchFamily="34" charset="0"/>
              </a:rPr>
              <a:t>FIRSTNAME LASTNAME</a:t>
            </a:r>
          </a:p>
          <a:p>
            <a:pPr>
              <a:lnSpc>
                <a:spcPct val="150000"/>
              </a:lnSpc>
            </a:pPr>
            <a:r>
              <a:rPr lang="en-US" sz="2500" b="1" dirty="0">
                <a:solidFill>
                  <a:schemeClr val="bg1"/>
                </a:solidFill>
                <a:latin typeface="Myriad Pro" panose="020B0503030403020204" pitchFamily="34" charset="0"/>
              </a:rPr>
              <a:t>FIRSTNAME LASTNAME</a:t>
            </a:r>
            <a:br>
              <a:rPr lang="en-US" sz="2500" b="1" dirty="0">
                <a:solidFill>
                  <a:schemeClr val="bg1"/>
                </a:solidFill>
                <a:latin typeface="Myriad Pro" panose="020B0503030403020204" pitchFamily="34" charset="0"/>
              </a:rPr>
            </a:br>
            <a:r>
              <a:rPr lang="en-US" sz="2500" b="1" dirty="0">
                <a:solidFill>
                  <a:schemeClr val="bg1"/>
                </a:solidFill>
                <a:latin typeface="Myriad Pro" panose="020B0503030403020204" pitchFamily="34" charset="0"/>
              </a:rPr>
              <a:t>FIRSTNAME LASTNAME</a:t>
            </a:r>
          </a:p>
          <a:p>
            <a:pPr>
              <a:lnSpc>
                <a:spcPct val="150000"/>
              </a:lnSpc>
            </a:pPr>
            <a:r>
              <a:rPr lang="en-US" sz="2500" b="1" dirty="0">
                <a:solidFill>
                  <a:schemeClr val="bg1"/>
                </a:solidFill>
                <a:latin typeface="Myriad Pro" panose="020B0503030403020204" pitchFamily="34" charset="0"/>
              </a:rPr>
              <a:t>FIRSTNAME LASTNAME</a:t>
            </a:r>
          </a:p>
          <a:p>
            <a:pPr>
              <a:lnSpc>
                <a:spcPct val="150000"/>
              </a:lnSpc>
            </a:pPr>
            <a:r>
              <a:rPr lang="en-US" sz="2500" b="1" dirty="0">
                <a:solidFill>
                  <a:schemeClr val="bg1"/>
                </a:solidFill>
                <a:latin typeface="Myriad Pro" panose="020B0503030403020204" pitchFamily="34" charset="0"/>
              </a:rPr>
              <a:t>FIRSTNAME LASTNAME</a:t>
            </a:r>
          </a:p>
          <a:p>
            <a:pPr>
              <a:lnSpc>
                <a:spcPct val="150000"/>
              </a:lnSpc>
            </a:pPr>
            <a:r>
              <a:rPr lang="en-US" sz="2500" b="1" dirty="0">
                <a:solidFill>
                  <a:schemeClr val="bg1"/>
                </a:solidFill>
                <a:latin typeface="Myriad Pro" panose="020B0503030403020204" pitchFamily="34" charset="0"/>
              </a:rPr>
              <a:t>FIRSTNAME LASTNAME</a:t>
            </a:r>
          </a:p>
          <a:p>
            <a:pPr>
              <a:lnSpc>
                <a:spcPct val="150000"/>
              </a:lnSpc>
            </a:pPr>
            <a:r>
              <a:rPr lang="en-US" sz="2500" b="1" dirty="0">
                <a:solidFill>
                  <a:schemeClr val="bg1"/>
                </a:solidFill>
                <a:latin typeface="Myriad Pro" panose="020B0503030403020204" pitchFamily="34" charset="0"/>
              </a:rPr>
              <a:t>FIRSTNAME LASTNAME</a:t>
            </a:r>
          </a:p>
          <a:p>
            <a:pPr>
              <a:lnSpc>
                <a:spcPct val="150000"/>
              </a:lnSpc>
            </a:pPr>
            <a:r>
              <a:rPr lang="en-US" sz="2500" b="1" dirty="0">
                <a:solidFill>
                  <a:schemeClr val="bg1"/>
                </a:solidFill>
                <a:latin typeface="Myriad Pro" panose="020B0503030403020204" pitchFamily="34" charset="0"/>
              </a:rPr>
              <a:t>FIRSTNAME LASTNAME</a:t>
            </a:r>
            <a:br>
              <a:rPr lang="en-US" sz="2500" b="1" dirty="0">
                <a:solidFill>
                  <a:schemeClr val="bg1"/>
                </a:solidFill>
                <a:latin typeface="Myriad Pro" panose="020B0503030403020204" pitchFamily="34" charset="0"/>
              </a:rPr>
            </a:br>
            <a:r>
              <a:rPr lang="en-US" sz="2500" b="1" dirty="0">
                <a:solidFill>
                  <a:schemeClr val="bg1"/>
                </a:solidFill>
                <a:latin typeface="Myriad Pro" panose="020B0503030403020204" pitchFamily="34" charset="0"/>
              </a:rPr>
              <a:t>FIRSTNAME LASTNAME</a:t>
            </a:r>
          </a:p>
          <a:p>
            <a:pPr>
              <a:lnSpc>
                <a:spcPct val="150000"/>
              </a:lnSpc>
            </a:pPr>
            <a:r>
              <a:rPr lang="en-US" sz="2500" b="1" dirty="0">
                <a:solidFill>
                  <a:schemeClr val="bg1"/>
                </a:solidFill>
                <a:latin typeface="Myriad Pro" panose="020B0503030403020204" pitchFamily="34" charset="0"/>
              </a:rPr>
              <a:t>FIRSTNAME LASTNAME</a:t>
            </a:r>
          </a:p>
          <a:p>
            <a:pPr>
              <a:lnSpc>
                <a:spcPct val="150000"/>
              </a:lnSpc>
            </a:pPr>
            <a:r>
              <a:rPr lang="en-US" sz="2500" b="1" dirty="0">
                <a:solidFill>
                  <a:schemeClr val="bg1"/>
                </a:solidFill>
                <a:latin typeface="Myriad Pro" panose="020B0503030403020204" pitchFamily="34" charset="0"/>
              </a:rPr>
              <a:t>FIRSTNAME LASTNAME</a:t>
            </a:r>
          </a:p>
          <a:p>
            <a:pPr>
              <a:lnSpc>
                <a:spcPct val="150000"/>
              </a:lnSpc>
            </a:pPr>
            <a:r>
              <a:rPr lang="en-US" sz="2500" b="1" dirty="0">
                <a:solidFill>
                  <a:schemeClr val="bg1"/>
                </a:solidFill>
                <a:latin typeface="Myriad Pro" panose="020B0503030403020204" pitchFamily="34" charset="0"/>
              </a:rPr>
              <a:t>FIRSTNAME LASTNAME</a:t>
            </a:r>
          </a:p>
          <a:p>
            <a:pPr>
              <a:lnSpc>
                <a:spcPct val="150000"/>
              </a:lnSpc>
            </a:pPr>
            <a:r>
              <a:rPr lang="en-US" sz="2500" b="1" dirty="0">
                <a:solidFill>
                  <a:schemeClr val="bg1"/>
                </a:solidFill>
                <a:latin typeface="Myriad Pro" panose="020B0503030403020204" pitchFamily="34" charset="0"/>
              </a:rPr>
              <a:t>FIRSTNAME LASTNAME</a:t>
            </a:r>
          </a:p>
          <a:p>
            <a:pPr>
              <a:lnSpc>
                <a:spcPct val="150000"/>
              </a:lnSpc>
            </a:pPr>
            <a:r>
              <a:rPr lang="en-US" sz="2500" b="1" dirty="0">
                <a:solidFill>
                  <a:schemeClr val="bg1"/>
                </a:solidFill>
                <a:latin typeface="Myriad Pro" panose="020B0503030403020204" pitchFamily="34" charset="0"/>
              </a:rPr>
              <a:t>FIRSTNAME LASTNAME</a:t>
            </a:r>
            <a:br>
              <a:rPr lang="en-US" sz="2500" b="1" dirty="0">
                <a:solidFill>
                  <a:schemeClr val="bg1"/>
                </a:solidFill>
                <a:latin typeface="Myriad Pro" panose="020B0503030403020204" pitchFamily="34" charset="0"/>
              </a:rPr>
            </a:br>
            <a:r>
              <a:rPr lang="en-US" sz="2500" b="1" dirty="0">
                <a:solidFill>
                  <a:schemeClr val="bg1"/>
                </a:solidFill>
                <a:latin typeface="Myriad Pro" panose="020B0503030403020204" pitchFamily="34" charset="0"/>
              </a:rPr>
              <a:t>FIRSTNAME LASTNAME</a:t>
            </a:r>
          </a:p>
          <a:p>
            <a:pPr>
              <a:lnSpc>
                <a:spcPct val="150000"/>
              </a:lnSpc>
            </a:pPr>
            <a:r>
              <a:rPr lang="en-US" sz="2500" b="1" dirty="0">
                <a:solidFill>
                  <a:schemeClr val="bg1"/>
                </a:solidFill>
                <a:latin typeface="Myriad Pro" panose="020B0503030403020204" pitchFamily="34" charset="0"/>
              </a:rPr>
              <a:t>FIRSTNAME LASTNAME</a:t>
            </a:r>
          </a:p>
          <a:p>
            <a:pPr>
              <a:lnSpc>
                <a:spcPct val="150000"/>
              </a:lnSpc>
            </a:pPr>
            <a:r>
              <a:rPr lang="en-US" sz="2500" b="1" dirty="0">
                <a:solidFill>
                  <a:schemeClr val="bg1"/>
                </a:solidFill>
                <a:latin typeface="Myriad Pro" panose="020B0503030403020204" pitchFamily="34" charset="0"/>
              </a:rPr>
              <a:t>FIRSTNAME LASTNAME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65E6556-44F4-23F6-96CA-77A803D6CD2D}"/>
              </a:ext>
            </a:extLst>
          </p:cNvPr>
          <p:cNvSpPr txBox="1"/>
          <p:nvPr/>
        </p:nvSpPr>
        <p:spPr>
          <a:xfrm>
            <a:off x="14471333" y="8941676"/>
            <a:ext cx="4922520" cy="20242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500" b="1" dirty="0">
                <a:solidFill>
                  <a:schemeClr val="bg1"/>
                </a:solidFill>
                <a:latin typeface="Myriad Pro" panose="020B0503030403020204" pitchFamily="34" charset="0"/>
              </a:rPr>
              <a:t>FIRSTNAME LASTNAME</a:t>
            </a:r>
            <a:br>
              <a:rPr lang="en-US" sz="2500" b="1" dirty="0">
                <a:solidFill>
                  <a:schemeClr val="bg1"/>
                </a:solidFill>
                <a:latin typeface="Myriad Pro" panose="020B0503030403020204" pitchFamily="34" charset="0"/>
              </a:rPr>
            </a:br>
            <a:r>
              <a:rPr lang="en-US" sz="2500" b="1" dirty="0">
                <a:solidFill>
                  <a:schemeClr val="bg1"/>
                </a:solidFill>
                <a:latin typeface="Myriad Pro" panose="020B0503030403020204" pitchFamily="34" charset="0"/>
              </a:rPr>
              <a:t>FIRSTNAME LASTNAME</a:t>
            </a:r>
          </a:p>
          <a:p>
            <a:pPr>
              <a:lnSpc>
                <a:spcPct val="150000"/>
              </a:lnSpc>
            </a:pPr>
            <a:r>
              <a:rPr lang="en-US" sz="2500" b="1" dirty="0">
                <a:solidFill>
                  <a:schemeClr val="bg1"/>
                </a:solidFill>
                <a:latin typeface="Myriad Pro" panose="020B0503030403020204" pitchFamily="34" charset="0"/>
              </a:rPr>
              <a:t>FIRSTNAME LASTNAME</a:t>
            </a:r>
          </a:p>
          <a:p>
            <a:pPr>
              <a:lnSpc>
                <a:spcPct val="150000"/>
              </a:lnSpc>
            </a:pPr>
            <a:r>
              <a:rPr lang="en-US" sz="2500" b="1" dirty="0">
                <a:solidFill>
                  <a:schemeClr val="bg1"/>
                </a:solidFill>
                <a:latin typeface="Myriad Pro" panose="020B0503030403020204" pitchFamily="34" charset="0"/>
              </a:rPr>
              <a:t>FIRSTNAME LASTNAME</a:t>
            </a:r>
          </a:p>
          <a:p>
            <a:pPr>
              <a:lnSpc>
                <a:spcPct val="150000"/>
              </a:lnSpc>
            </a:pPr>
            <a:r>
              <a:rPr lang="en-US" sz="2500" b="1" dirty="0">
                <a:solidFill>
                  <a:schemeClr val="bg1"/>
                </a:solidFill>
                <a:latin typeface="Myriad Pro" panose="020B0503030403020204" pitchFamily="34" charset="0"/>
              </a:rPr>
              <a:t>FIRSTNAME LASTNAME</a:t>
            </a:r>
          </a:p>
          <a:p>
            <a:pPr>
              <a:lnSpc>
                <a:spcPct val="150000"/>
              </a:lnSpc>
            </a:pPr>
            <a:r>
              <a:rPr lang="en-US" sz="2500" b="1" dirty="0">
                <a:solidFill>
                  <a:schemeClr val="bg1"/>
                </a:solidFill>
                <a:latin typeface="Myriad Pro" panose="020B0503030403020204" pitchFamily="34" charset="0"/>
              </a:rPr>
              <a:t>FIRSTNAME LASTNAME</a:t>
            </a:r>
          </a:p>
          <a:p>
            <a:pPr>
              <a:lnSpc>
                <a:spcPct val="150000"/>
              </a:lnSpc>
            </a:pPr>
            <a:r>
              <a:rPr lang="en-US" sz="2500" b="1" dirty="0">
                <a:solidFill>
                  <a:schemeClr val="bg1"/>
                </a:solidFill>
                <a:latin typeface="Myriad Pro" panose="020B0503030403020204" pitchFamily="34" charset="0"/>
              </a:rPr>
              <a:t>FIRSTNAME LASTNAME</a:t>
            </a:r>
            <a:br>
              <a:rPr lang="en-US" sz="2500" b="1" dirty="0">
                <a:solidFill>
                  <a:schemeClr val="bg1"/>
                </a:solidFill>
                <a:latin typeface="Myriad Pro" panose="020B0503030403020204" pitchFamily="34" charset="0"/>
              </a:rPr>
            </a:br>
            <a:r>
              <a:rPr lang="en-US" sz="2500" b="1" dirty="0">
                <a:solidFill>
                  <a:schemeClr val="bg1"/>
                </a:solidFill>
                <a:latin typeface="Myriad Pro" panose="020B0503030403020204" pitchFamily="34" charset="0"/>
              </a:rPr>
              <a:t>FIRSTNAME LASTNAME</a:t>
            </a:r>
          </a:p>
          <a:p>
            <a:pPr>
              <a:lnSpc>
                <a:spcPct val="150000"/>
              </a:lnSpc>
            </a:pPr>
            <a:r>
              <a:rPr lang="en-US" sz="2500" b="1" dirty="0">
                <a:solidFill>
                  <a:schemeClr val="bg1"/>
                </a:solidFill>
                <a:latin typeface="Myriad Pro" panose="020B0503030403020204" pitchFamily="34" charset="0"/>
              </a:rPr>
              <a:t>FIRSTNAME LASTNAME</a:t>
            </a:r>
          </a:p>
          <a:p>
            <a:pPr>
              <a:lnSpc>
                <a:spcPct val="150000"/>
              </a:lnSpc>
            </a:pPr>
            <a:r>
              <a:rPr lang="en-US" sz="2500" b="1" dirty="0">
                <a:solidFill>
                  <a:schemeClr val="bg1"/>
                </a:solidFill>
                <a:latin typeface="Myriad Pro" panose="020B0503030403020204" pitchFamily="34" charset="0"/>
              </a:rPr>
              <a:t>FIRSTNAME LASTNAME</a:t>
            </a:r>
          </a:p>
          <a:p>
            <a:pPr>
              <a:lnSpc>
                <a:spcPct val="150000"/>
              </a:lnSpc>
            </a:pPr>
            <a:r>
              <a:rPr lang="en-US" sz="2500" b="1" dirty="0">
                <a:solidFill>
                  <a:schemeClr val="bg1"/>
                </a:solidFill>
                <a:latin typeface="Myriad Pro" panose="020B0503030403020204" pitchFamily="34" charset="0"/>
              </a:rPr>
              <a:t>FIRSTNAME LASTNAME</a:t>
            </a:r>
          </a:p>
          <a:p>
            <a:pPr>
              <a:lnSpc>
                <a:spcPct val="150000"/>
              </a:lnSpc>
            </a:pPr>
            <a:r>
              <a:rPr lang="en-US" sz="2500" b="1" dirty="0">
                <a:solidFill>
                  <a:schemeClr val="bg1"/>
                </a:solidFill>
                <a:latin typeface="Myriad Pro" panose="020B0503030403020204" pitchFamily="34" charset="0"/>
              </a:rPr>
              <a:t>FIRSTNAME LASTNAME</a:t>
            </a:r>
          </a:p>
          <a:p>
            <a:pPr>
              <a:lnSpc>
                <a:spcPct val="150000"/>
              </a:lnSpc>
            </a:pPr>
            <a:r>
              <a:rPr lang="en-US" sz="2500" b="1" dirty="0">
                <a:solidFill>
                  <a:schemeClr val="bg1"/>
                </a:solidFill>
                <a:latin typeface="Myriad Pro" panose="020B0503030403020204" pitchFamily="34" charset="0"/>
              </a:rPr>
              <a:t>FIRSTNAME LASTNAME</a:t>
            </a:r>
            <a:br>
              <a:rPr lang="en-US" sz="2500" b="1" dirty="0">
                <a:solidFill>
                  <a:schemeClr val="bg1"/>
                </a:solidFill>
                <a:latin typeface="Myriad Pro" panose="020B0503030403020204" pitchFamily="34" charset="0"/>
              </a:rPr>
            </a:br>
            <a:r>
              <a:rPr lang="en-US" sz="2500" b="1" dirty="0">
                <a:solidFill>
                  <a:schemeClr val="bg1"/>
                </a:solidFill>
                <a:latin typeface="Myriad Pro" panose="020B0503030403020204" pitchFamily="34" charset="0"/>
              </a:rPr>
              <a:t>FIRSTNAME LASTNAME</a:t>
            </a:r>
          </a:p>
          <a:p>
            <a:pPr>
              <a:lnSpc>
                <a:spcPct val="150000"/>
              </a:lnSpc>
            </a:pPr>
            <a:r>
              <a:rPr lang="en-US" sz="2500" b="1" dirty="0">
                <a:solidFill>
                  <a:schemeClr val="bg1"/>
                </a:solidFill>
                <a:latin typeface="Myriad Pro" panose="020B0503030403020204" pitchFamily="34" charset="0"/>
              </a:rPr>
              <a:t>FIRSTNAME LASTNAME</a:t>
            </a:r>
          </a:p>
          <a:p>
            <a:pPr>
              <a:lnSpc>
                <a:spcPct val="150000"/>
              </a:lnSpc>
            </a:pPr>
            <a:r>
              <a:rPr lang="en-US" sz="2500" b="1" dirty="0">
                <a:solidFill>
                  <a:schemeClr val="bg1"/>
                </a:solidFill>
                <a:latin typeface="Myriad Pro" panose="020B0503030403020204" pitchFamily="34" charset="0"/>
              </a:rPr>
              <a:t>FIRSTNAME LASTNAME</a:t>
            </a:r>
          </a:p>
          <a:p>
            <a:pPr>
              <a:lnSpc>
                <a:spcPct val="150000"/>
              </a:lnSpc>
            </a:pPr>
            <a:r>
              <a:rPr lang="en-US" sz="2500" b="1" dirty="0">
                <a:solidFill>
                  <a:schemeClr val="bg1"/>
                </a:solidFill>
                <a:latin typeface="Myriad Pro" panose="020B0503030403020204" pitchFamily="34" charset="0"/>
              </a:rPr>
              <a:t>FIRSTNAME LASTNAME</a:t>
            </a:r>
          </a:p>
          <a:p>
            <a:pPr>
              <a:lnSpc>
                <a:spcPct val="150000"/>
              </a:lnSpc>
            </a:pPr>
            <a:r>
              <a:rPr lang="en-US" sz="2500" b="1" dirty="0">
                <a:solidFill>
                  <a:schemeClr val="bg1"/>
                </a:solidFill>
                <a:latin typeface="Myriad Pro" panose="020B0503030403020204" pitchFamily="34" charset="0"/>
              </a:rPr>
              <a:t>FIRSTNAME LASTNAME</a:t>
            </a:r>
          </a:p>
          <a:p>
            <a:pPr>
              <a:lnSpc>
                <a:spcPct val="150000"/>
              </a:lnSpc>
            </a:pPr>
            <a:r>
              <a:rPr lang="en-US" sz="2500" b="1" dirty="0">
                <a:solidFill>
                  <a:schemeClr val="bg1"/>
                </a:solidFill>
                <a:latin typeface="Myriad Pro" panose="020B0503030403020204" pitchFamily="34" charset="0"/>
              </a:rPr>
              <a:t>FIRSTNAME LASTNAME</a:t>
            </a:r>
            <a:br>
              <a:rPr lang="en-US" sz="2500" b="1" dirty="0">
                <a:solidFill>
                  <a:schemeClr val="bg1"/>
                </a:solidFill>
                <a:latin typeface="Myriad Pro" panose="020B0503030403020204" pitchFamily="34" charset="0"/>
              </a:rPr>
            </a:br>
            <a:r>
              <a:rPr lang="en-US" sz="2500" b="1" dirty="0">
                <a:solidFill>
                  <a:schemeClr val="bg1"/>
                </a:solidFill>
                <a:latin typeface="Myriad Pro" panose="020B0503030403020204" pitchFamily="34" charset="0"/>
              </a:rPr>
              <a:t>FIRSTNAME LASTNAME</a:t>
            </a:r>
          </a:p>
          <a:p>
            <a:pPr>
              <a:lnSpc>
                <a:spcPct val="150000"/>
              </a:lnSpc>
            </a:pPr>
            <a:r>
              <a:rPr lang="en-US" sz="2500" b="1" dirty="0">
                <a:solidFill>
                  <a:schemeClr val="bg1"/>
                </a:solidFill>
                <a:latin typeface="Myriad Pro" panose="020B0503030403020204" pitchFamily="34" charset="0"/>
              </a:rPr>
              <a:t>FIRSTNAME LASTNAME</a:t>
            </a:r>
          </a:p>
          <a:p>
            <a:pPr>
              <a:lnSpc>
                <a:spcPct val="150000"/>
              </a:lnSpc>
            </a:pPr>
            <a:r>
              <a:rPr lang="en-US" sz="2500" b="1" dirty="0">
                <a:solidFill>
                  <a:schemeClr val="bg1"/>
                </a:solidFill>
                <a:latin typeface="Myriad Pro" panose="020B0503030403020204" pitchFamily="34" charset="0"/>
              </a:rPr>
              <a:t>FIRSTNAME LASTNAME</a:t>
            </a:r>
          </a:p>
          <a:p>
            <a:pPr>
              <a:lnSpc>
                <a:spcPct val="150000"/>
              </a:lnSpc>
            </a:pPr>
            <a:r>
              <a:rPr lang="en-US" sz="2500" b="1" dirty="0">
                <a:solidFill>
                  <a:schemeClr val="bg1"/>
                </a:solidFill>
                <a:latin typeface="Myriad Pro" panose="020B0503030403020204" pitchFamily="34" charset="0"/>
              </a:rPr>
              <a:t>FIRSTNAME LASTNAME</a:t>
            </a:r>
          </a:p>
          <a:p>
            <a:pPr>
              <a:lnSpc>
                <a:spcPct val="150000"/>
              </a:lnSpc>
            </a:pPr>
            <a:r>
              <a:rPr lang="en-US" sz="2500" b="1" dirty="0">
                <a:solidFill>
                  <a:schemeClr val="bg1"/>
                </a:solidFill>
                <a:latin typeface="Myriad Pro" panose="020B0503030403020204" pitchFamily="34" charset="0"/>
              </a:rPr>
              <a:t>FIRSTNAME LASTNAME</a:t>
            </a:r>
          </a:p>
          <a:p>
            <a:pPr>
              <a:lnSpc>
                <a:spcPct val="150000"/>
              </a:lnSpc>
            </a:pPr>
            <a:r>
              <a:rPr lang="en-US" sz="2500" b="1" dirty="0">
                <a:solidFill>
                  <a:schemeClr val="bg1"/>
                </a:solidFill>
                <a:latin typeface="Myriad Pro" panose="020B0503030403020204" pitchFamily="34" charset="0"/>
              </a:rPr>
              <a:t>FIRSTNAME LASTNAME</a:t>
            </a:r>
            <a:br>
              <a:rPr lang="en-US" sz="2500" b="1" dirty="0">
                <a:solidFill>
                  <a:schemeClr val="bg1"/>
                </a:solidFill>
                <a:latin typeface="Myriad Pro" panose="020B0503030403020204" pitchFamily="34" charset="0"/>
              </a:rPr>
            </a:br>
            <a:r>
              <a:rPr lang="en-US" sz="2500" b="1" dirty="0">
                <a:solidFill>
                  <a:schemeClr val="bg1"/>
                </a:solidFill>
                <a:latin typeface="Myriad Pro" panose="020B0503030403020204" pitchFamily="34" charset="0"/>
              </a:rPr>
              <a:t>FIRSTNAME LASTNAME</a:t>
            </a:r>
          </a:p>
          <a:p>
            <a:pPr>
              <a:lnSpc>
                <a:spcPct val="150000"/>
              </a:lnSpc>
            </a:pPr>
            <a:r>
              <a:rPr lang="en-US" sz="2500" b="1" dirty="0">
                <a:solidFill>
                  <a:schemeClr val="bg1"/>
                </a:solidFill>
                <a:latin typeface="Myriad Pro" panose="020B0503030403020204" pitchFamily="34" charset="0"/>
              </a:rPr>
              <a:t>FIRSTNAME LASTNAME</a:t>
            </a:r>
          </a:p>
          <a:p>
            <a:pPr>
              <a:lnSpc>
                <a:spcPct val="150000"/>
              </a:lnSpc>
            </a:pPr>
            <a:r>
              <a:rPr lang="en-US" sz="2500" b="1" dirty="0">
                <a:solidFill>
                  <a:schemeClr val="bg1"/>
                </a:solidFill>
                <a:latin typeface="Myriad Pro" panose="020B0503030403020204" pitchFamily="34" charset="0"/>
              </a:rPr>
              <a:t>FIRSTNAME LASTNAME</a:t>
            </a:r>
          </a:p>
          <a:p>
            <a:pPr>
              <a:lnSpc>
                <a:spcPct val="150000"/>
              </a:lnSpc>
            </a:pPr>
            <a:r>
              <a:rPr lang="en-US" sz="2500" b="1" dirty="0">
                <a:solidFill>
                  <a:schemeClr val="bg1"/>
                </a:solidFill>
                <a:latin typeface="Myriad Pro" panose="020B0503030403020204" pitchFamily="34" charset="0"/>
              </a:rPr>
              <a:t>FIRSTNAME LASTNAME</a:t>
            </a:r>
          </a:p>
          <a:p>
            <a:pPr>
              <a:lnSpc>
                <a:spcPct val="150000"/>
              </a:lnSpc>
            </a:pPr>
            <a:r>
              <a:rPr lang="en-US" sz="2500" b="1" dirty="0">
                <a:solidFill>
                  <a:schemeClr val="bg1"/>
                </a:solidFill>
                <a:latin typeface="Myriad Pro" panose="020B0503030403020204" pitchFamily="34" charset="0"/>
              </a:rPr>
              <a:t>FIRSTNAME LASTNAME</a:t>
            </a:r>
          </a:p>
          <a:p>
            <a:pPr>
              <a:lnSpc>
                <a:spcPct val="150000"/>
              </a:lnSpc>
            </a:pPr>
            <a:r>
              <a:rPr lang="en-US" sz="2500" b="1" dirty="0">
                <a:solidFill>
                  <a:schemeClr val="bg1"/>
                </a:solidFill>
                <a:latin typeface="Myriad Pro" panose="020B0503030403020204" pitchFamily="34" charset="0"/>
              </a:rPr>
              <a:t>FIRSTNAME LASTNAME</a:t>
            </a:r>
            <a:br>
              <a:rPr lang="en-US" sz="2500" b="1" dirty="0">
                <a:solidFill>
                  <a:schemeClr val="bg1"/>
                </a:solidFill>
                <a:latin typeface="Myriad Pro" panose="020B0503030403020204" pitchFamily="34" charset="0"/>
              </a:rPr>
            </a:br>
            <a:r>
              <a:rPr lang="en-US" sz="2500" b="1" dirty="0">
                <a:solidFill>
                  <a:schemeClr val="bg1"/>
                </a:solidFill>
                <a:latin typeface="Myriad Pro" panose="020B0503030403020204" pitchFamily="34" charset="0"/>
              </a:rPr>
              <a:t>FIRSTNAME LASTNAME</a:t>
            </a:r>
          </a:p>
          <a:p>
            <a:pPr>
              <a:lnSpc>
                <a:spcPct val="150000"/>
              </a:lnSpc>
            </a:pPr>
            <a:r>
              <a:rPr lang="en-US" sz="2500" b="1" dirty="0">
                <a:solidFill>
                  <a:schemeClr val="bg1"/>
                </a:solidFill>
                <a:latin typeface="Myriad Pro" panose="020B0503030403020204" pitchFamily="34" charset="0"/>
              </a:rPr>
              <a:t>FIRSTNAME LASTNAME</a:t>
            </a:r>
          </a:p>
          <a:p>
            <a:pPr>
              <a:lnSpc>
                <a:spcPct val="150000"/>
              </a:lnSpc>
            </a:pPr>
            <a:r>
              <a:rPr lang="en-US" sz="2500" b="1" dirty="0">
                <a:solidFill>
                  <a:schemeClr val="bg1"/>
                </a:solidFill>
                <a:latin typeface="Myriad Pro" panose="020B0503030403020204" pitchFamily="34" charset="0"/>
              </a:rPr>
              <a:t>FIRSTNAME LASTNAME</a:t>
            </a:r>
          </a:p>
        </p:txBody>
      </p:sp>
    </p:spTree>
    <p:extLst>
      <p:ext uri="{BB962C8B-B14F-4D97-AF65-F5344CB8AC3E}">
        <p14:creationId xmlns:p14="http://schemas.microsoft.com/office/powerpoint/2010/main" val="393109189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115</TotalTime>
  <Words>231</Words>
  <Application>Microsoft Macintosh PowerPoint</Application>
  <PresentationFormat>Custom</PresentationFormat>
  <Paragraphs>85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Aptos</vt:lpstr>
      <vt:lpstr>Aptos Display</vt:lpstr>
      <vt:lpstr>Arial</vt:lpstr>
      <vt:lpstr>Myriad Pro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Farah Bhatti - GKR Karate</dc:creator>
  <cp:lastModifiedBy>Francis Fenlon - GKR Karate</cp:lastModifiedBy>
  <cp:revision>8</cp:revision>
  <dcterms:created xsi:type="dcterms:W3CDTF">2024-12-06T05:32:46Z</dcterms:created>
  <dcterms:modified xsi:type="dcterms:W3CDTF">2024-12-06T07:52:07Z</dcterms:modified>
</cp:coreProperties>
</file>