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/>
    <p:restoredTop sz="96208"/>
  </p:normalViewPr>
  <p:slideViewPr>
    <p:cSldViewPr snapToGrid="0">
      <p:cViewPr>
        <p:scale>
          <a:sx n="100" d="100"/>
          <a:sy n="100" d="100"/>
        </p:scale>
        <p:origin x="4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6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0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4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4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9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3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9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9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9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7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7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0F6033-E6E7-4C4E-B184-5821B853DDC5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CBA6E0-48B1-C548-9124-6602CC8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5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A25B08C8-E61E-8290-BF88-2A93DAD47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076"/>
            <a:ext cx="10691813" cy="15117274"/>
          </a:xfrm>
          <a:prstGeom prst="rect">
            <a:avLst/>
          </a:prstGeom>
        </p:spPr>
      </p:pic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7414E963-9E32-B685-CAF2-3A86B7533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881" y="9619199"/>
            <a:ext cx="1373921" cy="137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47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1</cp:revision>
  <dcterms:created xsi:type="dcterms:W3CDTF">2024-03-22T03:47:38Z</dcterms:created>
  <dcterms:modified xsi:type="dcterms:W3CDTF">2024-03-22T03:49:52Z</dcterms:modified>
</cp:coreProperties>
</file>