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0" r:id="rId2"/>
    <p:sldId id="257" r:id="rId3"/>
  </p:sldIdLst>
  <p:sldSz cx="392430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" userDrawn="1">
          <p15:clr>
            <a:srgbClr val="A4A3A4"/>
          </p15:clr>
        </p15:guide>
        <p15:guide id="2" pos="102" userDrawn="1">
          <p15:clr>
            <a:srgbClr val="A4A3A4"/>
          </p15:clr>
        </p15:guide>
        <p15:guide id="3" pos="2370" userDrawn="1">
          <p15:clr>
            <a:srgbClr val="A4A3A4"/>
          </p15:clr>
        </p15:guide>
        <p15:guide id="4" orient="horz" pos="4672" userDrawn="1">
          <p15:clr>
            <a:srgbClr val="A4A3A4"/>
          </p15:clr>
        </p15:guide>
        <p15:guide id="5" orient="horz" pos="1020" userDrawn="1">
          <p15:clr>
            <a:srgbClr val="A4A3A4"/>
          </p15:clr>
        </p15:guide>
        <p15:guide id="6" orient="horz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AAA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9"/>
    <p:restoredTop sz="94673"/>
  </p:normalViewPr>
  <p:slideViewPr>
    <p:cSldViewPr snapToGrid="0">
      <p:cViewPr varScale="1">
        <p:scale>
          <a:sx n="105" d="100"/>
          <a:sy n="105" d="100"/>
        </p:scale>
        <p:origin x="3528" y="184"/>
      </p:cViewPr>
      <p:guideLst>
        <p:guide orient="horz" pos="113"/>
        <p:guide pos="102"/>
        <p:guide pos="2370"/>
        <p:guide orient="horz" pos="4672"/>
        <p:guide orient="horz" pos="1020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90FB-D567-3A46-AEE2-34D0E67C3B52}" type="datetimeFigureOut">
              <a:rPr lang="en-US" smtClean="0"/>
              <a:t>7/12/24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27313" y="1143000"/>
            <a:ext cx="16033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74F63-4680-BF4A-81F0-0F70BF030F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60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474F63-4680-BF4A-81F0-0F70BF030F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7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2C94A1F-82C8-DE35-493F-F2ECC00A9A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24300" cy="298829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7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123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72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08327" y="402483"/>
            <a:ext cx="846177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796" y="402483"/>
            <a:ext cx="2489478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157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23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12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52" y="1884671"/>
            <a:ext cx="3384709" cy="3144614"/>
          </a:xfrm>
        </p:spPr>
        <p:txBody>
          <a:bodyPr anchor="b"/>
          <a:lstStyle>
            <a:lvl1pPr>
              <a:defRPr sz="257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752" y="5059035"/>
            <a:ext cx="3384709" cy="1653678"/>
          </a:xfrm>
        </p:spPr>
        <p:txBody>
          <a:bodyPr/>
          <a:lstStyle>
            <a:lvl1pPr marL="0" indent="0">
              <a:buNone/>
              <a:defRPr sz="1030">
                <a:solidFill>
                  <a:schemeClr val="tx1">
                    <a:tint val="82000"/>
                  </a:schemeClr>
                </a:solidFill>
              </a:defRPr>
            </a:lvl1pPr>
            <a:lvl2pPr marL="196230" indent="0">
              <a:buNone/>
              <a:defRPr sz="858">
                <a:solidFill>
                  <a:schemeClr val="tx1">
                    <a:tint val="82000"/>
                  </a:schemeClr>
                </a:solidFill>
              </a:defRPr>
            </a:lvl2pPr>
            <a:lvl3pPr marL="392460" indent="0">
              <a:buNone/>
              <a:defRPr sz="773">
                <a:solidFill>
                  <a:schemeClr val="tx1">
                    <a:tint val="82000"/>
                  </a:schemeClr>
                </a:solidFill>
              </a:defRPr>
            </a:lvl3pPr>
            <a:lvl4pPr marL="588691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4pPr>
            <a:lvl5pPr marL="784921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5pPr>
            <a:lvl6pPr marL="981151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6pPr>
            <a:lvl7pPr marL="1177381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7pPr>
            <a:lvl8pPr marL="1373612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8pPr>
            <a:lvl9pPr marL="1569842" indent="0">
              <a:buNone/>
              <a:defRPr sz="68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10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795" y="2012414"/>
            <a:ext cx="1667828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6677" y="2012414"/>
            <a:ext cx="1667828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07" y="402484"/>
            <a:ext cx="338470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307" y="1853171"/>
            <a:ext cx="1660163" cy="908210"/>
          </a:xfrm>
        </p:spPr>
        <p:txBody>
          <a:bodyPr anchor="b"/>
          <a:lstStyle>
            <a:lvl1pPr marL="0" indent="0">
              <a:buNone/>
              <a:defRPr sz="1030" b="1"/>
            </a:lvl1pPr>
            <a:lvl2pPr marL="196230" indent="0">
              <a:buNone/>
              <a:defRPr sz="858" b="1"/>
            </a:lvl2pPr>
            <a:lvl3pPr marL="392460" indent="0">
              <a:buNone/>
              <a:defRPr sz="773" b="1"/>
            </a:lvl3pPr>
            <a:lvl4pPr marL="588691" indent="0">
              <a:buNone/>
              <a:defRPr sz="687" b="1"/>
            </a:lvl4pPr>
            <a:lvl5pPr marL="784921" indent="0">
              <a:buNone/>
              <a:defRPr sz="687" b="1"/>
            </a:lvl5pPr>
            <a:lvl6pPr marL="981151" indent="0">
              <a:buNone/>
              <a:defRPr sz="687" b="1"/>
            </a:lvl6pPr>
            <a:lvl7pPr marL="1177381" indent="0">
              <a:buNone/>
              <a:defRPr sz="687" b="1"/>
            </a:lvl7pPr>
            <a:lvl8pPr marL="1373612" indent="0">
              <a:buNone/>
              <a:defRPr sz="687" b="1"/>
            </a:lvl8pPr>
            <a:lvl9pPr marL="1569842" indent="0">
              <a:buNone/>
              <a:defRPr sz="68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0307" y="2761381"/>
            <a:ext cx="166016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86677" y="1853171"/>
            <a:ext cx="1668339" cy="908210"/>
          </a:xfrm>
        </p:spPr>
        <p:txBody>
          <a:bodyPr anchor="b"/>
          <a:lstStyle>
            <a:lvl1pPr marL="0" indent="0">
              <a:buNone/>
              <a:defRPr sz="1030" b="1"/>
            </a:lvl1pPr>
            <a:lvl2pPr marL="196230" indent="0">
              <a:buNone/>
              <a:defRPr sz="858" b="1"/>
            </a:lvl2pPr>
            <a:lvl3pPr marL="392460" indent="0">
              <a:buNone/>
              <a:defRPr sz="773" b="1"/>
            </a:lvl3pPr>
            <a:lvl4pPr marL="588691" indent="0">
              <a:buNone/>
              <a:defRPr sz="687" b="1"/>
            </a:lvl4pPr>
            <a:lvl5pPr marL="784921" indent="0">
              <a:buNone/>
              <a:defRPr sz="687" b="1"/>
            </a:lvl5pPr>
            <a:lvl6pPr marL="981151" indent="0">
              <a:buNone/>
              <a:defRPr sz="687" b="1"/>
            </a:lvl6pPr>
            <a:lvl7pPr marL="1177381" indent="0">
              <a:buNone/>
              <a:defRPr sz="687" b="1"/>
            </a:lvl7pPr>
            <a:lvl8pPr marL="1373612" indent="0">
              <a:buNone/>
              <a:defRPr sz="687" b="1"/>
            </a:lvl8pPr>
            <a:lvl9pPr marL="1569842" indent="0">
              <a:buNone/>
              <a:defRPr sz="68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86677" y="2761381"/>
            <a:ext cx="1668339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84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64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83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07" y="503978"/>
            <a:ext cx="1265689" cy="1763924"/>
          </a:xfrm>
        </p:spPr>
        <p:txBody>
          <a:bodyPr anchor="b"/>
          <a:lstStyle>
            <a:lvl1pPr>
              <a:defRPr sz="137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8339" y="1088455"/>
            <a:ext cx="1986677" cy="5372269"/>
          </a:xfrm>
        </p:spPr>
        <p:txBody>
          <a:bodyPr/>
          <a:lstStyle>
            <a:lvl1pPr>
              <a:defRPr sz="1373"/>
            </a:lvl1pPr>
            <a:lvl2pPr>
              <a:defRPr sz="1202"/>
            </a:lvl2pPr>
            <a:lvl3pPr>
              <a:defRPr sz="1030"/>
            </a:lvl3pPr>
            <a:lvl4pPr>
              <a:defRPr sz="858"/>
            </a:lvl4pPr>
            <a:lvl5pPr>
              <a:defRPr sz="858"/>
            </a:lvl5pPr>
            <a:lvl6pPr>
              <a:defRPr sz="858"/>
            </a:lvl6pPr>
            <a:lvl7pPr>
              <a:defRPr sz="858"/>
            </a:lvl7pPr>
            <a:lvl8pPr>
              <a:defRPr sz="858"/>
            </a:lvl8pPr>
            <a:lvl9pPr>
              <a:defRPr sz="85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307" y="2267902"/>
            <a:ext cx="1265689" cy="4201570"/>
          </a:xfrm>
        </p:spPr>
        <p:txBody>
          <a:bodyPr/>
          <a:lstStyle>
            <a:lvl1pPr marL="0" indent="0">
              <a:buNone/>
              <a:defRPr sz="687"/>
            </a:lvl1pPr>
            <a:lvl2pPr marL="196230" indent="0">
              <a:buNone/>
              <a:defRPr sz="601"/>
            </a:lvl2pPr>
            <a:lvl3pPr marL="392460" indent="0">
              <a:buNone/>
              <a:defRPr sz="515"/>
            </a:lvl3pPr>
            <a:lvl4pPr marL="588691" indent="0">
              <a:buNone/>
              <a:defRPr sz="429"/>
            </a:lvl4pPr>
            <a:lvl5pPr marL="784921" indent="0">
              <a:buNone/>
              <a:defRPr sz="429"/>
            </a:lvl5pPr>
            <a:lvl6pPr marL="981151" indent="0">
              <a:buNone/>
              <a:defRPr sz="429"/>
            </a:lvl6pPr>
            <a:lvl7pPr marL="1177381" indent="0">
              <a:buNone/>
              <a:defRPr sz="429"/>
            </a:lvl7pPr>
            <a:lvl8pPr marL="1373612" indent="0">
              <a:buNone/>
              <a:defRPr sz="429"/>
            </a:lvl8pPr>
            <a:lvl9pPr marL="1569842" indent="0">
              <a:buNone/>
              <a:defRPr sz="42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76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07" y="503978"/>
            <a:ext cx="1265689" cy="1763924"/>
          </a:xfrm>
        </p:spPr>
        <p:txBody>
          <a:bodyPr anchor="b"/>
          <a:lstStyle>
            <a:lvl1pPr>
              <a:defRPr sz="137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68339" y="1088455"/>
            <a:ext cx="1986677" cy="5372269"/>
          </a:xfrm>
        </p:spPr>
        <p:txBody>
          <a:bodyPr anchor="t"/>
          <a:lstStyle>
            <a:lvl1pPr marL="0" indent="0">
              <a:buNone/>
              <a:defRPr sz="1373"/>
            </a:lvl1pPr>
            <a:lvl2pPr marL="196230" indent="0">
              <a:buNone/>
              <a:defRPr sz="1202"/>
            </a:lvl2pPr>
            <a:lvl3pPr marL="392460" indent="0">
              <a:buNone/>
              <a:defRPr sz="1030"/>
            </a:lvl3pPr>
            <a:lvl4pPr marL="588691" indent="0">
              <a:buNone/>
              <a:defRPr sz="858"/>
            </a:lvl4pPr>
            <a:lvl5pPr marL="784921" indent="0">
              <a:buNone/>
              <a:defRPr sz="858"/>
            </a:lvl5pPr>
            <a:lvl6pPr marL="981151" indent="0">
              <a:buNone/>
              <a:defRPr sz="858"/>
            </a:lvl6pPr>
            <a:lvl7pPr marL="1177381" indent="0">
              <a:buNone/>
              <a:defRPr sz="858"/>
            </a:lvl7pPr>
            <a:lvl8pPr marL="1373612" indent="0">
              <a:buNone/>
              <a:defRPr sz="858"/>
            </a:lvl8pPr>
            <a:lvl9pPr marL="1569842" indent="0">
              <a:buNone/>
              <a:defRPr sz="85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307" y="2267902"/>
            <a:ext cx="1265689" cy="4201570"/>
          </a:xfrm>
        </p:spPr>
        <p:txBody>
          <a:bodyPr/>
          <a:lstStyle>
            <a:lvl1pPr marL="0" indent="0">
              <a:buNone/>
              <a:defRPr sz="687"/>
            </a:lvl1pPr>
            <a:lvl2pPr marL="196230" indent="0">
              <a:buNone/>
              <a:defRPr sz="601"/>
            </a:lvl2pPr>
            <a:lvl3pPr marL="392460" indent="0">
              <a:buNone/>
              <a:defRPr sz="515"/>
            </a:lvl3pPr>
            <a:lvl4pPr marL="588691" indent="0">
              <a:buNone/>
              <a:defRPr sz="429"/>
            </a:lvl4pPr>
            <a:lvl5pPr marL="784921" indent="0">
              <a:buNone/>
              <a:defRPr sz="429"/>
            </a:lvl5pPr>
            <a:lvl6pPr marL="981151" indent="0">
              <a:buNone/>
              <a:defRPr sz="429"/>
            </a:lvl6pPr>
            <a:lvl7pPr marL="1177381" indent="0">
              <a:buNone/>
              <a:defRPr sz="429"/>
            </a:lvl7pPr>
            <a:lvl8pPr marL="1373612" indent="0">
              <a:buNone/>
              <a:defRPr sz="429"/>
            </a:lvl8pPr>
            <a:lvl9pPr marL="1569842" indent="0">
              <a:buNone/>
              <a:defRPr sz="42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64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796" y="402484"/>
            <a:ext cx="338470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796" y="2012414"/>
            <a:ext cx="338470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9795" y="7006700"/>
            <a:ext cx="88296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5A313A-EA8A-5249-BD50-8139A74ABFFA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9925" y="7006700"/>
            <a:ext cx="132445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71537" y="7006700"/>
            <a:ext cx="88296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4E668C-D996-6840-8E67-6364E8C7E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5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92460" rtl="0" eaLnBrk="1" latinLnBrk="0" hangingPunct="1">
        <a:lnSpc>
          <a:spcPct val="90000"/>
        </a:lnSpc>
        <a:spcBef>
          <a:spcPct val="0"/>
        </a:spcBef>
        <a:buNone/>
        <a:defRPr sz="1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115" indent="-98115" algn="l" defTabSz="39246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202" kern="1200">
          <a:solidFill>
            <a:schemeClr val="tx1"/>
          </a:solidFill>
          <a:latin typeface="+mn-lt"/>
          <a:ea typeface="+mn-ea"/>
          <a:cs typeface="+mn-cs"/>
        </a:defRPr>
      </a:lvl1pPr>
      <a:lvl2pPr marL="294345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1030" kern="1200">
          <a:solidFill>
            <a:schemeClr val="tx1"/>
          </a:solidFill>
          <a:latin typeface="+mn-lt"/>
          <a:ea typeface="+mn-ea"/>
          <a:cs typeface="+mn-cs"/>
        </a:defRPr>
      </a:lvl2pPr>
      <a:lvl3pPr marL="490576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858" kern="1200">
          <a:solidFill>
            <a:schemeClr val="tx1"/>
          </a:solidFill>
          <a:latin typeface="+mn-lt"/>
          <a:ea typeface="+mn-ea"/>
          <a:cs typeface="+mn-cs"/>
        </a:defRPr>
      </a:lvl3pPr>
      <a:lvl4pPr marL="686806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4pPr>
      <a:lvl5pPr marL="883036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5pPr>
      <a:lvl6pPr marL="1079266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6pPr>
      <a:lvl7pPr marL="1275497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7pPr>
      <a:lvl8pPr marL="1471727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8pPr>
      <a:lvl9pPr marL="1667957" indent="-98115" algn="l" defTabSz="392460" rtl="0" eaLnBrk="1" latinLnBrk="0" hangingPunct="1">
        <a:lnSpc>
          <a:spcPct val="90000"/>
        </a:lnSpc>
        <a:spcBef>
          <a:spcPts val="215"/>
        </a:spcBef>
        <a:buFont typeface="Arial" panose="020B0604020202020204" pitchFamily="34" charset="0"/>
        <a:buChar char="•"/>
        <a:defRPr sz="7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1pPr>
      <a:lvl2pPr marL="196230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2pPr>
      <a:lvl3pPr marL="392460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3pPr>
      <a:lvl4pPr marL="588691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4pPr>
      <a:lvl5pPr marL="784921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5pPr>
      <a:lvl6pPr marL="981151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6pPr>
      <a:lvl7pPr marL="1177381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7pPr>
      <a:lvl8pPr marL="1373612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8pPr>
      <a:lvl9pPr marL="1569842" algn="l" defTabSz="392460" rtl="0" eaLnBrk="1" latinLnBrk="0" hangingPunct="1">
        <a:defRPr sz="7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and grey background&#10;&#10;Description automatically generated">
            <a:extLst>
              <a:ext uri="{FF2B5EF4-FFF2-40B4-BE49-F238E27FC236}">
                <a16:creationId xmlns:a16="http://schemas.microsoft.com/office/drawing/2014/main" id="{8CBDD3A2-B8C2-C74D-D37D-7E038F96CBE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2395"/>
            <a:ext cx="3924300" cy="2882700"/>
          </a:xfrm>
          <a:prstGeom prst="rect">
            <a:avLst/>
          </a:prstGeom>
        </p:spPr>
      </p:pic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3DA9E07-1654-453C-4265-F5A9A14F25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3924300" cy="2729278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pic>
        <p:nvPicPr>
          <p:cNvPr id="34" name="Content Placeholder 4">
            <a:extLst>
              <a:ext uri="{FF2B5EF4-FFF2-40B4-BE49-F238E27FC236}">
                <a16:creationId xmlns:a16="http://schemas.microsoft.com/office/drawing/2014/main" id="{C3981C25-B0CC-A62F-7B69-F45F67729C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t="3996"/>
          <a:stretch/>
        </p:blipFill>
        <p:spPr>
          <a:xfrm>
            <a:off x="-40266" y="1461312"/>
            <a:ext cx="3988389" cy="503458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1BB4399-3F3A-7661-EA56-A55341562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770" y="-560598"/>
            <a:ext cx="3140451" cy="22197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5FC372-E50F-04D6-65EE-80F14981E6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7"/>
          <a:srcRect t="31184"/>
          <a:stretch/>
        </p:blipFill>
        <p:spPr>
          <a:xfrm rot="15218227">
            <a:off x="1517967" y="3533127"/>
            <a:ext cx="724454" cy="520232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B40AB4-CBB7-F18C-5913-3DAB85827EDF}"/>
              </a:ext>
            </a:extLst>
          </p:cNvPr>
          <p:cNvSpPr txBox="1"/>
          <p:nvPr/>
        </p:nvSpPr>
        <p:spPr>
          <a:xfrm rot="20640000">
            <a:off x="398626" y="6561578"/>
            <a:ext cx="316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13 ABERFELDY AVE, HIGHLAND PARK</a:t>
            </a:r>
            <a:br>
              <a:rPr lang="en-AU" sz="12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</a:br>
            <a:r>
              <a:rPr lang="en-AU" sz="12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15TH APRIL 2023, 10AM TILL 3PM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3F5C70-403B-3FB6-BBE6-52F2EF50B4AD}"/>
              </a:ext>
            </a:extLst>
          </p:cNvPr>
          <p:cNvSpPr txBox="1"/>
          <p:nvPr/>
        </p:nvSpPr>
        <p:spPr>
          <a:xfrm rot="20626117">
            <a:off x="398626" y="5855735"/>
            <a:ext cx="3166033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800" i="1" dirty="0">
                <a:solidFill>
                  <a:schemeClr val="bg1"/>
                </a:solidFill>
                <a:latin typeface="Impact" panose="020B0806030902050204" pitchFamily="34" charset="0"/>
              </a:rPr>
              <a:t>GRAND OPENING!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D56DB4-F625-D558-06CC-93FCFED20F59}"/>
              </a:ext>
            </a:extLst>
          </p:cNvPr>
          <p:cNvCxnSpPr/>
          <p:nvPr/>
        </p:nvCxnSpPr>
        <p:spPr>
          <a:xfrm flipV="1">
            <a:off x="161925" y="0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D06288-5D2C-BC82-CD99-F98C2D9E7910}"/>
              </a:ext>
            </a:extLst>
          </p:cNvPr>
          <p:cNvCxnSpPr/>
          <p:nvPr/>
        </p:nvCxnSpPr>
        <p:spPr>
          <a:xfrm flipV="1">
            <a:off x="3762375" y="0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F445E97-AE79-3722-3AD6-B19D29F7BE94}"/>
              </a:ext>
            </a:extLst>
          </p:cNvPr>
          <p:cNvCxnSpPr/>
          <p:nvPr/>
        </p:nvCxnSpPr>
        <p:spPr>
          <a:xfrm flipV="1">
            <a:off x="159977" y="7497351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482D447-DFA4-585D-583B-B79BC3E7C4B6}"/>
              </a:ext>
            </a:extLst>
          </p:cNvPr>
          <p:cNvCxnSpPr/>
          <p:nvPr/>
        </p:nvCxnSpPr>
        <p:spPr>
          <a:xfrm flipV="1">
            <a:off x="3760427" y="7497351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B5E46D-2DDF-D089-1458-ED3B092280CB}"/>
              </a:ext>
            </a:extLst>
          </p:cNvPr>
          <p:cNvCxnSpPr>
            <a:cxnSpLocks/>
          </p:cNvCxnSpPr>
          <p:nvPr/>
        </p:nvCxnSpPr>
        <p:spPr>
          <a:xfrm rot="5400000" flipV="1">
            <a:off x="52366" y="116307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12329F-E53D-3D1E-4D74-A295C73F1D69}"/>
              </a:ext>
            </a:extLst>
          </p:cNvPr>
          <p:cNvCxnSpPr>
            <a:cxnSpLocks/>
          </p:cNvCxnSpPr>
          <p:nvPr/>
        </p:nvCxnSpPr>
        <p:spPr>
          <a:xfrm rot="5400000" flipV="1">
            <a:off x="3884062" y="116307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E51FC35-0E8D-FF40-D5E4-722EB493B00E}"/>
              </a:ext>
            </a:extLst>
          </p:cNvPr>
          <p:cNvCxnSpPr>
            <a:cxnSpLocks/>
          </p:cNvCxnSpPr>
          <p:nvPr/>
        </p:nvCxnSpPr>
        <p:spPr>
          <a:xfrm rot="5400000" flipV="1">
            <a:off x="54461" y="7362467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5092C52-AB3C-DF02-3B2D-5D6FB16870F8}"/>
              </a:ext>
            </a:extLst>
          </p:cNvPr>
          <p:cNvCxnSpPr>
            <a:cxnSpLocks/>
          </p:cNvCxnSpPr>
          <p:nvPr/>
        </p:nvCxnSpPr>
        <p:spPr>
          <a:xfrm rot="5400000" flipV="1">
            <a:off x="3872953" y="7362467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582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C011766-C265-E5DA-ED15-E2FD33FA788A}"/>
              </a:ext>
            </a:extLst>
          </p:cNvPr>
          <p:cNvSpPr/>
          <p:nvPr/>
        </p:nvSpPr>
        <p:spPr>
          <a:xfrm>
            <a:off x="594360" y="2626692"/>
            <a:ext cx="2762794" cy="5944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0000">
                <a:alpha val="29804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F7014-A122-5948-5163-71786D7CB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5" y="2283648"/>
            <a:ext cx="3600450" cy="517472"/>
          </a:xfrm>
        </p:spPr>
        <p:txBody>
          <a:bodyPr>
            <a:noAutofit/>
          </a:bodyPr>
          <a:lstStyle/>
          <a:p>
            <a:pPr algn="ctr"/>
            <a:r>
              <a:rPr lang="en-AU" sz="1600" i="1" dirty="0">
                <a:solidFill>
                  <a:srgbClr val="D6000F"/>
                </a:solidFill>
                <a:effectLst/>
                <a:latin typeface="Impact" panose="020B0806030902050204" pitchFamily="34" charset="0"/>
              </a:rPr>
              <a:t>JOIN US FOR OUR GRAND OPENING!</a:t>
            </a:r>
            <a:br>
              <a:rPr lang="en-AU" sz="1600" i="1" dirty="0">
                <a:solidFill>
                  <a:srgbClr val="D6000F"/>
                </a:solidFill>
                <a:effectLst/>
                <a:latin typeface="Impact" panose="020B0806030902050204" pitchFamily="34" charset="0"/>
              </a:rPr>
            </a:br>
            <a:endParaRPr lang="en-AU" sz="1600" i="1" dirty="0">
              <a:solidFill>
                <a:srgbClr val="D6000F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A214B-5ED6-6070-9942-8F8C259BA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476" y="4145553"/>
            <a:ext cx="3384709" cy="30269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AU" sz="1600" i="1" dirty="0">
                <a:solidFill>
                  <a:srgbClr val="D6000F"/>
                </a:solidFill>
                <a:effectLst/>
                <a:latin typeface="Impact" panose="020B0806030902050204" pitchFamily="34" charset="0"/>
              </a:rPr>
              <a:t>UNLEASH YOUR INNER WARRIOR!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470F30-1ABE-37E2-D957-1EE340576539}"/>
              </a:ext>
            </a:extLst>
          </p:cNvPr>
          <p:cNvSpPr/>
          <p:nvPr/>
        </p:nvSpPr>
        <p:spPr>
          <a:xfrm>
            <a:off x="0" y="6174557"/>
            <a:ext cx="3924300" cy="138511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DE61453-CB67-8E71-CFD5-C279719E4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838" y="-132924"/>
            <a:ext cx="3773342" cy="266627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F13EDB4-3DBD-D15A-638A-46E18A37665B}"/>
              </a:ext>
            </a:extLst>
          </p:cNvPr>
          <p:cNvSpPr txBox="1">
            <a:spLocks/>
          </p:cNvSpPr>
          <p:nvPr/>
        </p:nvSpPr>
        <p:spPr>
          <a:xfrm>
            <a:off x="269796" y="2725525"/>
            <a:ext cx="3384709" cy="491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b="1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31 JULY, 10.00am - 1.00pm</a:t>
            </a:r>
            <a:br>
              <a:rPr lang="en-AU" b="1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b="1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304 Queen St, Campbelltown</a:t>
            </a:r>
            <a:endParaRPr lang="en-AU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BDB5E8B-2FD7-3298-7DDE-644E09973A31}"/>
              </a:ext>
            </a:extLst>
          </p:cNvPr>
          <p:cNvSpPr txBox="1">
            <a:spLocks/>
          </p:cNvSpPr>
          <p:nvPr/>
        </p:nvSpPr>
        <p:spPr>
          <a:xfrm>
            <a:off x="527684" y="3262803"/>
            <a:ext cx="2855594" cy="98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Demonstrations and ‘mini classes’</a:t>
            </a: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Fun Activities for all ages (customise this point)</a:t>
            </a:r>
            <a:endParaRPr lang="en-AU" sz="950" dirty="0">
              <a:solidFill>
                <a:srgbClr val="D6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Special ‘Grand Opening’ membership discounts</a:t>
            </a:r>
          </a:p>
          <a:p>
            <a:pPr>
              <a:lnSpc>
                <a:spcPct val="110000"/>
              </a:lnSpc>
            </a:pP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248F6F-53FF-F11B-31D0-6F430D4831A7}"/>
              </a:ext>
            </a:extLst>
          </p:cNvPr>
          <p:cNvSpPr txBox="1">
            <a:spLocks/>
          </p:cNvSpPr>
          <p:nvPr/>
        </p:nvSpPr>
        <p:spPr>
          <a:xfrm>
            <a:off x="576775" y="4403928"/>
            <a:ext cx="2976326" cy="16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GKR Karate offers a unique opportunity to strengthen both mind and body by delivering the perfect combination of fitness and self defence training to its members.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fitness levels welcome - start from where you are.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ages 3 years + welcome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Family discounts available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D8AC3F3-0EF0-1CF1-AA5A-2B28D486F82E}"/>
              </a:ext>
            </a:extLst>
          </p:cNvPr>
          <p:cNvSpPr txBox="1">
            <a:spLocks/>
          </p:cNvSpPr>
          <p:nvPr/>
        </p:nvSpPr>
        <p:spPr>
          <a:xfrm>
            <a:off x="161925" y="6187457"/>
            <a:ext cx="3600450" cy="10282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1200" i="1" dirty="0">
              <a:solidFill>
                <a:schemeClr val="bg1"/>
              </a:solidFill>
              <a:effectLst/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AU" sz="14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CALL NOW TO START WITH $0 JOINING FEE</a:t>
            </a:r>
            <a:br>
              <a:rPr lang="en-AU" sz="14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en-AU" sz="14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LIMITED TIME ONLY</a:t>
            </a:r>
          </a:p>
          <a:p>
            <a:pPr algn="ctr"/>
            <a:endParaRPr lang="en-AU" sz="1200" i="1" dirty="0">
              <a:solidFill>
                <a:schemeClr val="bg1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AU" sz="18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PH: 0401 919 338</a:t>
            </a:r>
          </a:p>
          <a:p>
            <a:pPr algn="ctr"/>
            <a:endParaRPr lang="en-US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DA921B0-D419-D24A-CCA3-C31EC9483A50}"/>
              </a:ext>
            </a:extLst>
          </p:cNvPr>
          <p:cNvCxnSpPr/>
          <p:nvPr/>
        </p:nvCxnSpPr>
        <p:spPr>
          <a:xfrm flipV="1">
            <a:off x="161925" y="0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1A54E86-7CC1-C63D-BE94-0E3816373CC4}"/>
              </a:ext>
            </a:extLst>
          </p:cNvPr>
          <p:cNvCxnSpPr/>
          <p:nvPr/>
        </p:nvCxnSpPr>
        <p:spPr>
          <a:xfrm flipV="1">
            <a:off x="3762375" y="0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21DF85-CC94-294A-2DAF-8DF2673E7534}"/>
              </a:ext>
            </a:extLst>
          </p:cNvPr>
          <p:cNvCxnSpPr>
            <a:cxnSpLocks/>
          </p:cNvCxnSpPr>
          <p:nvPr/>
        </p:nvCxnSpPr>
        <p:spPr>
          <a:xfrm rot="5400000" flipV="1">
            <a:off x="43555" y="124106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2A9F9F-B485-A2DF-FACA-0853F782D5EF}"/>
              </a:ext>
            </a:extLst>
          </p:cNvPr>
          <p:cNvCxnSpPr>
            <a:cxnSpLocks/>
          </p:cNvCxnSpPr>
          <p:nvPr/>
        </p:nvCxnSpPr>
        <p:spPr>
          <a:xfrm rot="5400000" flipV="1">
            <a:off x="3888375" y="124106"/>
            <a:ext cx="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A14B2BD-E254-7CCF-E2FB-596FAAA477BB}"/>
              </a:ext>
            </a:extLst>
          </p:cNvPr>
          <p:cNvCxnSpPr>
            <a:cxnSpLocks/>
          </p:cNvCxnSpPr>
          <p:nvPr/>
        </p:nvCxnSpPr>
        <p:spPr>
          <a:xfrm rot="5400000" flipV="1">
            <a:off x="40444" y="7362467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63884AA-C284-B18B-8A11-742D1881105B}"/>
              </a:ext>
            </a:extLst>
          </p:cNvPr>
          <p:cNvCxnSpPr>
            <a:cxnSpLocks/>
          </p:cNvCxnSpPr>
          <p:nvPr/>
        </p:nvCxnSpPr>
        <p:spPr>
          <a:xfrm rot="5400000" flipV="1">
            <a:off x="3892759" y="7362467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AF7A5C5-5AC7-013A-503E-D8235F624924}"/>
              </a:ext>
            </a:extLst>
          </p:cNvPr>
          <p:cNvCxnSpPr/>
          <p:nvPr/>
        </p:nvCxnSpPr>
        <p:spPr>
          <a:xfrm flipV="1">
            <a:off x="159977" y="7467371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63D636-8033-8078-FDBD-F5840C73F54B}"/>
              </a:ext>
            </a:extLst>
          </p:cNvPr>
          <p:cNvCxnSpPr/>
          <p:nvPr/>
        </p:nvCxnSpPr>
        <p:spPr>
          <a:xfrm flipV="1">
            <a:off x="3760427" y="7467371"/>
            <a:ext cx="0" cy="10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6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2896</TotalTime>
  <Words>131</Words>
  <Application>Microsoft Macintosh PowerPoint</Application>
  <PresentationFormat>Custom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Impact</vt:lpstr>
      <vt:lpstr>Office Theme</vt:lpstr>
      <vt:lpstr>PowerPoint Presentation</vt:lpstr>
      <vt:lpstr>JOIN US FOR OUR GRAND OPENING!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Farah Bhatti - GKR Karate</dc:creator>
  <cp:lastModifiedBy>Francis Fenlon - GKR Karate</cp:lastModifiedBy>
  <cp:revision>20</cp:revision>
  <cp:lastPrinted>2024-07-11T03:12:50Z</cp:lastPrinted>
  <dcterms:created xsi:type="dcterms:W3CDTF">2024-07-10T02:40:39Z</dcterms:created>
  <dcterms:modified xsi:type="dcterms:W3CDTF">2024-07-12T06:24:17Z</dcterms:modified>
</cp:coreProperties>
</file>