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7" r:id="rId2"/>
  </p:sldIdLst>
  <p:sldSz cx="15238413" cy="152384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7"/>
    <p:restoredTop sz="94681"/>
  </p:normalViewPr>
  <p:slideViewPr>
    <p:cSldViewPr snapToGrid="0">
      <p:cViewPr varScale="1">
        <p:scale>
          <a:sx n="52" d="100"/>
          <a:sy n="52" d="100"/>
        </p:scale>
        <p:origin x="2568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94FA924-4182-B6A4-1653-406B554B94E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5238413" cy="1523841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2297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7641" y="811308"/>
            <a:ext cx="13143131" cy="2945389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47641" y="4056522"/>
            <a:ext cx="13143131" cy="966863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47641" y="14123755"/>
            <a:ext cx="3428643" cy="811304"/>
          </a:xfrm>
          <a:prstGeom prst="rect">
            <a:avLst/>
          </a:prstGeom>
        </p:spPr>
        <p:txBody>
          <a:bodyPr/>
          <a:lstStyle/>
          <a:p>
            <a:fld id="{69A61CB6-5AC5-9642-A0B9-159CB6C1DC53}" type="datetimeFigureOut">
              <a:rPr lang="en-US" smtClean="0"/>
              <a:t>7/12/24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047725" y="14123755"/>
            <a:ext cx="5142964" cy="8113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62129" y="14123755"/>
            <a:ext cx="3428643" cy="811304"/>
          </a:xfrm>
          <a:prstGeom prst="rect">
            <a:avLst/>
          </a:prstGeom>
        </p:spPr>
        <p:txBody>
          <a:bodyPr/>
          <a:lstStyle/>
          <a:p>
            <a:fld id="{D51CBAFB-895F-D44C-842C-C385FA798A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425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904990" y="811304"/>
            <a:ext cx="3285783" cy="12913851"/>
          </a:xfrm>
          <a:prstGeom prst="rect">
            <a:avLst/>
          </a:prstGeo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47642" y="811304"/>
            <a:ext cx="9666868" cy="12913851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47641" y="14123755"/>
            <a:ext cx="3428643" cy="811304"/>
          </a:xfrm>
          <a:prstGeom prst="rect">
            <a:avLst/>
          </a:prstGeom>
        </p:spPr>
        <p:txBody>
          <a:bodyPr/>
          <a:lstStyle/>
          <a:p>
            <a:fld id="{69A61CB6-5AC5-9642-A0B9-159CB6C1DC53}" type="datetimeFigureOut">
              <a:rPr lang="en-US" smtClean="0"/>
              <a:t>7/12/24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047725" y="14123755"/>
            <a:ext cx="5142964" cy="8113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62129" y="14123755"/>
            <a:ext cx="3428643" cy="811304"/>
          </a:xfrm>
          <a:prstGeom prst="rect">
            <a:avLst/>
          </a:prstGeom>
        </p:spPr>
        <p:txBody>
          <a:bodyPr/>
          <a:lstStyle/>
          <a:p>
            <a:fld id="{D51CBAFB-895F-D44C-842C-C385FA798A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7090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7641" y="811308"/>
            <a:ext cx="13143131" cy="2945389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7641" y="4056522"/>
            <a:ext cx="13143131" cy="966863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47641" y="14123755"/>
            <a:ext cx="3428643" cy="811304"/>
          </a:xfrm>
          <a:prstGeom prst="rect">
            <a:avLst/>
          </a:prstGeom>
        </p:spPr>
        <p:txBody>
          <a:bodyPr/>
          <a:lstStyle/>
          <a:p>
            <a:fld id="{69A61CB6-5AC5-9642-A0B9-159CB6C1DC53}" type="datetimeFigureOut">
              <a:rPr lang="en-US" smtClean="0"/>
              <a:t>7/12/24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047725" y="14123755"/>
            <a:ext cx="5142964" cy="8113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62129" y="14123755"/>
            <a:ext cx="3428643" cy="811304"/>
          </a:xfrm>
          <a:prstGeom prst="rect">
            <a:avLst/>
          </a:prstGeom>
        </p:spPr>
        <p:txBody>
          <a:bodyPr/>
          <a:lstStyle/>
          <a:p>
            <a:fld id="{D51CBAFB-895F-D44C-842C-C385FA798A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0468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9705" y="3799026"/>
            <a:ext cx="13143131" cy="6338755"/>
          </a:xfrm>
          <a:prstGeom prst="rect">
            <a:avLst/>
          </a:prstGeom>
        </p:spPr>
        <p:txBody>
          <a:bodyPr anchor="b"/>
          <a:lstStyle>
            <a:lvl1pPr>
              <a:defRPr sz="9999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9705" y="10197748"/>
            <a:ext cx="13143131" cy="333340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tx1">
                    <a:tint val="82000"/>
                  </a:schemeClr>
                </a:solidFill>
              </a:defRPr>
            </a:lvl1pPr>
            <a:lvl2pPr marL="761924" indent="0">
              <a:buNone/>
              <a:defRPr sz="3333">
                <a:solidFill>
                  <a:schemeClr val="tx1">
                    <a:tint val="82000"/>
                  </a:schemeClr>
                </a:solidFill>
              </a:defRPr>
            </a:lvl2pPr>
            <a:lvl3pPr marL="1523848" indent="0">
              <a:buNone/>
              <a:defRPr sz="3000">
                <a:solidFill>
                  <a:schemeClr val="tx1">
                    <a:tint val="82000"/>
                  </a:schemeClr>
                </a:solidFill>
              </a:defRPr>
            </a:lvl3pPr>
            <a:lvl4pPr marL="2285771" indent="0">
              <a:buNone/>
              <a:defRPr sz="2666">
                <a:solidFill>
                  <a:schemeClr val="tx1">
                    <a:tint val="82000"/>
                  </a:schemeClr>
                </a:solidFill>
              </a:defRPr>
            </a:lvl4pPr>
            <a:lvl5pPr marL="3047695" indent="0">
              <a:buNone/>
              <a:defRPr sz="2666">
                <a:solidFill>
                  <a:schemeClr val="tx1">
                    <a:tint val="82000"/>
                  </a:schemeClr>
                </a:solidFill>
              </a:defRPr>
            </a:lvl5pPr>
            <a:lvl6pPr marL="3809619" indent="0">
              <a:buNone/>
              <a:defRPr sz="2666">
                <a:solidFill>
                  <a:schemeClr val="tx1">
                    <a:tint val="82000"/>
                  </a:schemeClr>
                </a:solidFill>
              </a:defRPr>
            </a:lvl6pPr>
            <a:lvl7pPr marL="4571543" indent="0">
              <a:buNone/>
              <a:defRPr sz="2666">
                <a:solidFill>
                  <a:schemeClr val="tx1">
                    <a:tint val="82000"/>
                  </a:schemeClr>
                </a:solidFill>
              </a:defRPr>
            </a:lvl7pPr>
            <a:lvl8pPr marL="5333467" indent="0">
              <a:buNone/>
              <a:defRPr sz="2666">
                <a:solidFill>
                  <a:schemeClr val="tx1">
                    <a:tint val="82000"/>
                  </a:schemeClr>
                </a:solidFill>
              </a:defRPr>
            </a:lvl8pPr>
            <a:lvl9pPr marL="6095390" indent="0">
              <a:buNone/>
              <a:defRPr sz="2666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47641" y="14123755"/>
            <a:ext cx="3428643" cy="811304"/>
          </a:xfrm>
          <a:prstGeom prst="rect">
            <a:avLst/>
          </a:prstGeom>
        </p:spPr>
        <p:txBody>
          <a:bodyPr/>
          <a:lstStyle/>
          <a:p>
            <a:fld id="{69A61CB6-5AC5-9642-A0B9-159CB6C1DC53}" type="datetimeFigureOut">
              <a:rPr lang="en-US" smtClean="0"/>
              <a:t>7/12/24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047725" y="14123755"/>
            <a:ext cx="5142964" cy="8113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62129" y="14123755"/>
            <a:ext cx="3428643" cy="811304"/>
          </a:xfrm>
          <a:prstGeom prst="rect">
            <a:avLst/>
          </a:prstGeom>
        </p:spPr>
        <p:txBody>
          <a:bodyPr/>
          <a:lstStyle/>
          <a:p>
            <a:fld id="{D51CBAFB-895F-D44C-842C-C385FA798A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1157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7641" y="811308"/>
            <a:ext cx="13143131" cy="2945389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47641" y="4056522"/>
            <a:ext cx="6476326" cy="966863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14446" y="4056522"/>
            <a:ext cx="6476326" cy="966863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47641" y="14123755"/>
            <a:ext cx="3428643" cy="811304"/>
          </a:xfrm>
          <a:prstGeom prst="rect">
            <a:avLst/>
          </a:prstGeom>
        </p:spPr>
        <p:txBody>
          <a:bodyPr/>
          <a:lstStyle/>
          <a:p>
            <a:fld id="{69A61CB6-5AC5-9642-A0B9-159CB6C1DC53}" type="datetimeFigureOut">
              <a:rPr lang="en-US" smtClean="0"/>
              <a:t>7/12/24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047725" y="14123755"/>
            <a:ext cx="5142964" cy="8113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62129" y="14123755"/>
            <a:ext cx="3428643" cy="811304"/>
          </a:xfrm>
          <a:prstGeom prst="rect">
            <a:avLst/>
          </a:prstGeom>
        </p:spPr>
        <p:txBody>
          <a:bodyPr/>
          <a:lstStyle/>
          <a:p>
            <a:fld id="{D51CBAFB-895F-D44C-842C-C385FA798A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174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9626" y="811308"/>
            <a:ext cx="13143131" cy="2945389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9627" y="3735529"/>
            <a:ext cx="6446562" cy="18307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4000" b="1"/>
            </a:lvl1pPr>
            <a:lvl2pPr marL="761924" indent="0">
              <a:buNone/>
              <a:defRPr sz="3333" b="1"/>
            </a:lvl2pPr>
            <a:lvl3pPr marL="1523848" indent="0">
              <a:buNone/>
              <a:defRPr sz="3000" b="1"/>
            </a:lvl3pPr>
            <a:lvl4pPr marL="2285771" indent="0">
              <a:buNone/>
              <a:defRPr sz="2666" b="1"/>
            </a:lvl4pPr>
            <a:lvl5pPr marL="3047695" indent="0">
              <a:buNone/>
              <a:defRPr sz="2666" b="1"/>
            </a:lvl5pPr>
            <a:lvl6pPr marL="3809619" indent="0">
              <a:buNone/>
              <a:defRPr sz="2666" b="1"/>
            </a:lvl6pPr>
            <a:lvl7pPr marL="4571543" indent="0">
              <a:buNone/>
              <a:defRPr sz="2666" b="1"/>
            </a:lvl7pPr>
            <a:lvl8pPr marL="5333467" indent="0">
              <a:buNone/>
              <a:defRPr sz="2666" b="1"/>
            </a:lvl8pPr>
            <a:lvl9pPr marL="6095390" indent="0">
              <a:buNone/>
              <a:defRPr sz="2666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9627" y="5566253"/>
            <a:ext cx="6446562" cy="818712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714448" y="3735529"/>
            <a:ext cx="6478310" cy="18307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4000" b="1"/>
            </a:lvl1pPr>
            <a:lvl2pPr marL="761924" indent="0">
              <a:buNone/>
              <a:defRPr sz="3333" b="1"/>
            </a:lvl2pPr>
            <a:lvl3pPr marL="1523848" indent="0">
              <a:buNone/>
              <a:defRPr sz="3000" b="1"/>
            </a:lvl3pPr>
            <a:lvl4pPr marL="2285771" indent="0">
              <a:buNone/>
              <a:defRPr sz="2666" b="1"/>
            </a:lvl4pPr>
            <a:lvl5pPr marL="3047695" indent="0">
              <a:buNone/>
              <a:defRPr sz="2666" b="1"/>
            </a:lvl5pPr>
            <a:lvl6pPr marL="3809619" indent="0">
              <a:buNone/>
              <a:defRPr sz="2666" b="1"/>
            </a:lvl6pPr>
            <a:lvl7pPr marL="4571543" indent="0">
              <a:buNone/>
              <a:defRPr sz="2666" b="1"/>
            </a:lvl7pPr>
            <a:lvl8pPr marL="5333467" indent="0">
              <a:buNone/>
              <a:defRPr sz="2666" b="1"/>
            </a:lvl8pPr>
            <a:lvl9pPr marL="6095390" indent="0">
              <a:buNone/>
              <a:defRPr sz="2666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714448" y="5566253"/>
            <a:ext cx="6478310" cy="818712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047641" y="14123755"/>
            <a:ext cx="3428643" cy="811304"/>
          </a:xfrm>
          <a:prstGeom prst="rect">
            <a:avLst/>
          </a:prstGeom>
        </p:spPr>
        <p:txBody>
          <a:bodyPr/>
          <a:lstStyle/>
          <a:p>
            <a:fld id="{69A61CB6-5AC5-9642-A0B9-159CB6C1DC53}" type="datetimeFigureOut">
              <a:rPr lang="en-US" smtClean="0"/>
              <a:t>7/12/24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047725" y="14123755"/>
            <a:ext cx="5142964" cy="8113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762129" y="14123755"/>
            <a:ext cx="3428643" cy="811304"/>
          </a:xfrm>
          <a:prstGeom prst="rect">
            <a:avLst/>
          </a:prstGeom>
        </p:spPr>
        <p:txBody>
          <a:bodyPr/>
          <a:lstStyle/>
          <a:p>
            <a:fld id="{D51CBAFB-895F-D44C-842C-C385FA798A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5876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7641" y="811308"/>
            <a:ext cx="13143131" cy="2945389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047641" y="14123755"/>
            <a:ext cx="3428643" cy="811304"/>
          </a:xfrm>
          <a:prstGeom prst="rect">
            <a:avLst/>
          </a:prstGeom>
        </p:spPr>
        <p:txBody>
          <a:bodyPr/>
          <a:lstStyle/>
          <a:p>
            <a:fld id="{69A61CB6-5AC5-9642-A0B9-159CB6C1DC53}" type="datetimeFigureOut">
              <a:rPr lang="en-US" smtClean="0"/>
              <a:t>7/12/24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047725" y="14123755"/>
            <a:ext cx="5142964" cy="8113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762129" y="14123755"/>
            <a:ext cx="3428643" cy="811304"/>
          </a:xfrm>
          <a:prstGeom prst="rect">
            <a:avLst/>
          </a:prstGeom>
        </p:spPr>
        <p:txBody>
          <a:bodyPr/>
          <a:lstStyle/>
          <a:p>
            <a:fld id="{D51CBAFB-895F-D44C-842C-C385FA798A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44204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1047641" y="14123755"/>
            <a:ext cx="3428643" cy="811304"/>
          </a:xfrm>
          <a:prstGeom prst="rect">
            <a:avLst/>
          </a:prstGeom>
        </p:spPr>
        <p:txBody>
          <a:bodyPr/>
          <a:lstStyle/>
          <a:p>
            <a:fld id="{69A61CB6-5AC5-9642-A0B9-159CB6C1DC53}" type="datetimeFigureOut">
              <a:rPr lang="en-US" smtClean="0"/>
              <a:t>7/12/24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047725" y="14123755"/>
            <a:ext cx="5142964" cy="8113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762129" y="14123755"/>
            <a:ext cx="3428643" cy="811304"/>
          </a:xfrm>
          <a:prstGeom prst="rect">
            <a:avLst/>
          </a:prstGeom>
        </p:spPr>
        <p:txBody>
          <a:bodyPr/>
          <a:lstStyle/>
          <a:p>
            <a:fld id="{D51CBAFB-895F-D44C-842C-C385FA798A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5776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9626" y="1015894"/>
            <a:ext cx="4914785" cy="3555630"/>
          </a:xfrm>
          <a:prstGeom prst="rect">
            <a:avLst/>
          </a:prstGeom>
        </p:spPr>
        <p:txBody>
          <a:bodyPr anchor="b"/>
          <a:lstStyle>
            <a:lvl1pPr>
              <a:defRPr sz="5333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78310" y="2194053"/>
            <a:ext cx="7714447" cy="10829150"/>
          </a:xfrm>
          <a:prstGeom prst="rect">
            <a:avLst/>
          </a:prstGeom>
        </p:spPr>
        <p:txBody>
          <a:bodyPr/>
          <a:lstStyle>
            <a:lvl1pPr>
              <a:defRPr sz="5333"/>
            </a:lvl1pPr>
            <a:lvl2pPr>
              <a:defRPr sz="4666"/>
            </a:lvl2pPr>
            <a:lvl3pPr>
              <a:defRPr sz="4000"/>
            </a:lvl3pPr>
            <a:lvl4pPr>
              <a:defRPr sz="3333"/>
            </a:lvl4pPr>
            <a:lvl5pPr>
              <a:defRPr sz="3333"/>
            </a:lvl5pPr>
            <a:lvl6pPr>
              <a:defRPr sz="3333"/>
            </a:lvl6pPr>
            <a:lvl7pPr>
              <a:defRPr sz="3333"/>
            </a:lvl7pPr>
            <a:lvl8pPr>
              <a:defRPr sz="3333"/>
            </a:lvl8pPr>
            <a:lvl9pPr>
              <a:defRPr sz="3333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9626" y="4571524"/>
            <a:ext cx="4914785" cy="846931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666"/>
            </a:lvl1pPr>
            <a:lvl2pPr marL="761924" indent="0">
              <a:buNone/>
              <a:defRPr sz="2333"/>
            </a:lvl2pPr>
            <a:lvl3pPr marL="1523848" indent="0">
              <a:buNone/>
              <a:defRPr sz="2000"/>
            </a:lvl3pPr>
            <a:lvl4pPr marL="2285771" indent="0">
              <a:buNone/>
              <a:defRPr sz="1667"/>
            </a:lvl4pPr>
            <a:lvl5pPr marL="3047695" indent="0">
              <a:buNone/>
              <a:defRPr sz="1667"/>
            </a:lvl5pPr>
            <a:lvl6pPr marL="3809619" indent="0">
              <a:buNone/>
              <a:defRPr sz="1667"/>
            </a:lvl6pPr>
            <a:lvl7pPr marL="4571543" indent="0">
              <a:buNone/>
              <a:defRPr sz="1667"/>
            </a:lvl7pPr>
            <a:lvl8pPr marL="5333467" indent="0">
              <a:buNone/>
              <a:defRPr sz="1667"/>
            </a:lvl8pPr>
            <a:lvl9pPr marL="6095390" indent="0">
              <a:buNone/>
              <a:defRPr sz="1667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47641" y="14123755"/>
            <a:ext cx="3428643" cy="811304"/>
          </a:xfrm>
          <a:prstGeom prst="rect">
            <a:avLst/>
          </a:prstGeom>
        </p:spPr>
        <p:txBody>
          <a:bodyPr/>
          <a:lstStyle/>
          <a:p>
            <a:fld id="{69A61CB6-5AC5-9642-A0B9-159CB6C1DC53}" type="datetimeFigureOut">
              <a:rPr lang="en-US" smtClean="0"/>
              <a:t>7/12/24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047725" y="14123755"/>
            <a:ext cx="5142964" cy="8113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62129" y="14123755"/>
            <a:ext cx="3428643" cy="811304"/>
          </a:xfrm>
          <a:prstGeom prst="rect">
            <a:avLst/>
          </a:prstGeom>
        </p:spPr>
        <p:txBody>
          <a:bodyPr/>
          <a:lstStyle/>
          <a:p>
            <a:fld id="{D51CBAFB-895F-D44C-842C-C385FA798A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0878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9626" y="1015894"/>
            <a:ext cx="4914785" cy="3555630"/>
          </a:xfrm>
          <a:prstGeom prst="rect">
            <a:avLst/>
          </a:prstGeom>
        </p:spPr>
        <p:txBody>
          <a:bodyPr anchor="b"/>
          <a:lstStyle>
            <a:lvl1pPr>
              <a:defRPr sz="5333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78310" y="2194053"/>
            <a:ext cx="7714447" cy="10829150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5333"/>
            </a:lvl1pPr>
            <a:lvl2pPr marL="761924" indent="0">
              <a:buNone/>
              <a:defRPr sz="4666"/>
            </a:lvl2pPr>
            <a:lvl3pPr marL="1523848" indent="0">
              <a:buNone/>
              <a:defRPr sz="4000"/>
            </a:lvl3pPr>
            <a:lvl4pPr marL="2285771" indent="0">
              <a:buNone/>
              <a:defRPr sz="3333"/>
            </a:lvl4pPr>
            <a:lvl5pPr marL="3047695" indent="0">
              <a:buNone/>
              <a:defRPr sz="3333"/>
            </a:lvl5pPr>
            <a:lvl6pPr marL="3809619" indent="0">
              <a:buNone/>
              <a:defRPr sz="3333"/>
            </a:lvl6pPr>
            <a:lvl7pPr marL="4571543" indent="0">
              <a:buNone/>
              <a:defRPr sz="3333"/>
            </a:lvl7pPr>
            <a:lvl8pPr marL="5333467" indent="0">
              <a:buNone/>
              <a:defRPr sz="3333"/>
            </a:lvl8pPr>
            <a:lvl9pPr marL="6095390" indent="0">
              <a:buNone/>
              <a:defRPr sz="3333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9626" y="4571524"/>
            <a:ext cx="4914785" cy="846931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666"/>
            </a:lvl1pPr>
            <a:lvl2pPr marL="761924" indent="0">
              <a:buNone/>
              <a:defRPr sz="2333"/>
            </a:lvl2pPr>
            <a:lvl3pPr marL="1523848" indent="0">
              <a:buNone/>
              <a:defRPr sz="2000"/>
            </a:lvl3pPr>
            <a:lvl4pPr marL="2285771" indent="0">
              <a:buNone/>
              <a:defRPr sz="1667"/>
            </a:lvl4pPr>
            <a:lvl5pPr marL="3047695" indent="0">
              <a:buNone/>
              <a:defRPr sz="1667"/>
            </a:lvl5pPr>
            <a:lvl6pPr marL="3809619" indent="0">
              <a:buNone/>
              <a:defRPr sz="1667"/>
            </a:lvl6pPr>
            <a:lvl7pPr marL="4571543" indent="0">
              <a:buNone/>
              <a:defRPr sz="1667"/>
            </a:lvl7pPr>
            <a:lvl8pPr marL="5333467" indent="0">
              <a:buNone/>
              <a:defRPr sz="1667"/>
            </a:lvl8pPr>
            <a:lvl9pPr marL="6095390" indent="0">
              <a:buNone/>
              <a:defRPr sz="1667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47641" y="14123755"/>
            <a:ext cx="3428643" cy="811304"/>
          </a:xfrm>
          <a:prstGeom prst="rect">
            <a:avLst/>
          </a:prstGeom>
        </p:spPr>
        <p:txBody>
          <a:bodyPr/>
          <a:lstStyle/>
          <a:p>
            <a:fld id="{69A61CB6-5AC5-9642-A0B9-159CB6C1DC53}" type="datetimeFigureOut">
              <a:rPr lang="en-US" smtClean="0"/>
              <a:t>7/12/24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047725" y="14123755"/>
            <a:ext cx="5142964" cy="8113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62129" y="14123755"/>
            <a:ext cx="3428643" cy="811304"/>
          </a:xfrm>
          <a:prstGeom prst="rect">
            <a:avLst/>
          </a:prstGeom>
        </p:spPr>
        <p:txBody>
          <a:bodyPr/>
          <a:lstStyle/>
          <a:p>
            <a:fld id="{D51CBAFB-895F-D44C-842C-C385FA798A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0982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5120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523848" rtl="0" eaLnBrk="1" latinLnBrk="0" hangingPunct="1">
        <a:lnSpc>
          <a:spcPct val="90000"/>
        </a:lnSpc>
        <a:spcBef>
          <a:spcPct val="0"/>
        </a:spcBef>
        <a:buNone/>
        <a:defRPr sz="73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0962" indent="-380962" algn="l" defTabSz="1523848" rtl="0" eaLnBrk="1" latinLnBrk="0" hangingPunct="1">
        <a:lnSpc>
          <a:spcPct val="90000"/>
        </a:lnSpc>
        <a:spcBef>
          <a:spcPts val="1667"/>
        </a:spcBef>
        <a:buFont typeface="Arial" panose="020B0604020202020204" pitchFamily="34" charset="0"/>
        <a:buChar char="•"/>
        <a:defRPr sz="4666" kern="1200">
          <a:solidFill>
            <a:schemeClr val="tx1"/>
          </a:solidFill>
          <a:latin typeface="+mn-lt"/>
          <a:ea typeface="+mn-ea"/>
          <a:cs typeface="+mn-cs"/>
        </a:defRPr>
      </a:lvl1pPr>
      <a:lvl2pPr marL="1142886" indent="-380962" algn="l" defTabSz="1523848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2pPr>
      <a:lvl3pPr marL="1904810" indent="-380962" algn="l" defTabSz="1523848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3333" kern="1200">
          <a:solidFill>
            <a:schemeClr val="tx1"/>
          </a:solidFill>
          <a:latin typeface="+mn-lt"/>
          <a:ea typeface="+mn-ea"/>
          <a:cs typeface="+mn-cs"/>
        </a:defRPr>
      </a:lvl3pPr>
      <a:lvl4pPr marL="2666733" indent="-380962" algn="l" defTabSz="1523848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4pPr>
      <a:lvl5pPr marL="3428657" indent="-380962" algn="l" defTabSz="1523848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5pPr>
      <a:lvl6pPr marL="4190581" indent="-380962" algn="l" defTabSz="1523848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6pPr>
      <a:lvl7pPr marL="4952505" indent="-380962" algn="l" defTabSz="1523848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7pPr>
      <a:lvl8pPr marL="5714429" indent="-380962" algn="l" defTabSz="1523848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8pPr>
      <a:lvl9pPr marL="6476352" indent="-380962" algn="l" defTabSz="1523848" rtl="0" eaLnBrk="1" latinLnBrk="0" hangingPunct="1">
        <a:lnSpc>
          <a:spcPct val="90000"/>
        </a:lnSpc>
        <a:spcBef>
          <a:spcPts val="833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23848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61924" algn="l" defTabSz="1523848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848" algn="l" defTabSz="1523848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285771" algn="l" defTabSz="1523848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4pPr>
      <a:lvl5pPr marL="3047695" algn="l" defTabSz="1523848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5pPr>
      <a:lvl6pPr marL="3809619" algn="l" defTabSz="1523848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6pPr>
      <a:lvl7pPr marL="4571543" algn="l" defTabSz="1523848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7pPr>
      <a:lvl8pPr marL="5333467" algn="l" defTabSz="1523848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8pPr>
      <a:lvl9pPr marL="6095390" algn="l" defTabSz="1523848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BD89FF23-C726-AB9D-4FC6-BD3B368D7A8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15238413" cy="12727458"/>
          </a:xfrm>
          <a:solidFill>
            <a:schemeClr val="bg2"/>
          </a:solidFill>
        </p:spPr>
        <p:txBody>
          <a:bodyPr/>
          <a:lstStyle/>
          <a:p>
            <a:endParaRPr lang="en-US"/>
          </a:p>
        </p:txBody>
      </p:sp>
      <p:pic>
        <p:nvPicPr>
          <p:cNvPr id="10" name="Picture 9" descr="A black and red background&#10;&#10;Description automatically generated">
            <a:extLst>
              <a:ext uri="{FF2B5EF4-FFF2-40B4-BE49-F238E27FC236}">
                <a16:creationId xmlns:a16="http://schemas.microsoft.com/office/drawing/2014/main" id="{BAADA0A0-3A57-D036-A306-EA5313C2C90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2"/>
          <a:srcRect t="48817" b="-1"/>
          <a:stretch/>
        </p:blipFill>
        <p:spPr>
          <a:xfrm>
            <a:off x="24060" y="7438768"/>
            <a:ext cx="15238413" cy="779964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C5C6B48-2AD7-F212-F8E3-A97DF6003D41}"/>
              </a:ext>
            </a:extLst>
          </p:cNvPr>
          <p:cNvSpPr txBox="1"/>
          <p:nvPr/>
        </p:nvSpPr>
        <p:spPr>
          <a:xfrm rot="20636832">
            <a:off x="2860557" y="10062832"/>
            <a:ext cx="951729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9600" i="1" dirty="0">
                <a:solidFill>
                  <a:schemeClr val="bg1"/>
                </a:solidFill>
                <a:effectLst/>
                <a:latin typeface="Impact" panose="020B0806030902050204" pitchFamily="34" charset="0"/>
              </a:rPr>
              <a:t>GRAND OPENING!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164CCB0-BE91-BDFB-1B9D-074B71CB654B}"/>
              </a:ext>
            </a:extLst>
          </p:cNvPr>
          <p:cNvSpPr txBox="1"/>
          <p:nvPr/>
        </p:nvSpPr>
        <p:spPr>
          <a:xfrm rot="20675826">
            <a:off x="3689433" y="12219897"/>
            <a:ext cx="785954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4400" i="1" dirty="0">
                <a:solidFill>
                  <a:schemeClr val="bg1"/>
                </a:solidFill>
                <a:effectLst/>
                <a:latin typeface="Impact" panose="020B0806030902050204" pitchFamily="34" charset="0"/>
              </a:rPr>
              <a:t>13 ABERFELDY AVE, HIGHLAND PARK</a:t>
            </a:r>
          </a:p>
          <a:p>
            <a:pPr algn="ctr"/>
            <a:r>
              <a:rPr lang="en-AU" sz="4400" i="1" dirty="0">
                <a:solidFill>
                  <a:schemeClr val="bg1"/>
                </a:solidFill>
                <a:latin typeface="Impact" panose="020B0806030902050204" pitchFamily="34" charset="0"/>
              </a:rPr>
              <a:t>15</a:t>
            </a:r>
            <a:r>
              <a:rPr lang="en-AU" sz="4400" i="1" baseline="30000" dirty="0">
                <a:solidFill>
                  <a:schemeClr val="bg1"/>
                </a:solidFill>
                <a:latin typeface="Impact" panose="020B0806030902050204" pitchFamily="34" charset="0"/>
              </a:rPr>
              <a:t>TH</a:t>
            </a:r>
            <a:r>
              <a:rPr lang="en-AU" sz="4400" i="1" dirty="0">
                <a:solidFill>
                  <a:schemeClr val="bg1"/>
                </a:solidFill>
                <a:latin typeface="Impact" panose="020B0806030902050204" pitchFamily="34" charset="0"/>
              </a:rPr>
              <a:t> APRIL 2023, 10AM TILL 3PM </a:t>
            </a:r>
            <a:endParaRPr lang="en-AU" sz="4400" i="1" dirty="0">
              <a:solidFill>
                <a:schemeClr val="bg1"/>
              </a:solidFill>
              <a:effectLst/>
              <a:latin typeface="Impact" panose="020B0806030902050204" pitchFamily="34" charset="0"/>
            </a:endParaRP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185A8010-64C9-31DF-42E6-F0961F3E39D6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444675" y="-2695071"/>
            <a:ext cx="12349063" cy="8728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13630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154</TotalTime>
  <Words>16</Words>
  <Application>Microsoft Macintosh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Impact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Farah Bhatti - GKR Karate</dc:creator>
  <cp:lastModifiedBy>Francis Fenlon - GKR Karate</cp:lastModifiedBy>
  <cp:revision>8</cp:revision>
  <dcterms:created xsi:type="dcterms:W3CDTF">2024-07-11T02:41:17Z</dcterms:created>
  <dcterms:modified xsi:type="dcterms:W3CDTF">2024-07-12T06:22:52Z</dcterms:modified>
</cp:coreProperties>
</file>