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0" r:id="rId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06"/>
    <p:restoredTop sz="94646"/>
  </p:normalViewPr>
  <p:slideViewPr>
    <p:cSldViewPr snapToGrid="0" snapToObjects="1">
      <p:cViewPr varScale="1">
        <p:scale>
          <a:sx n="100" d="100"/>
          <a:sy n="100" d="100"/>
        </p:scale>
        <p:origin x="7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7">
            <a:extLst>
              <a:ext uri="{FF2B5EF4-FFF2-40B4-BE49-F238E27FC236}">
                <a16:creationId xmlns:a16="http://schemas.microsoft.com/office/drawing/2014/main" id="{1B41AB0A-A535-3D44-B756-C55722D60F5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08741"/>
            <a:ext cx="5003321" cy="71409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1240BEF7-5F38-3E46-A768-B93F9C8E7CEF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41540" y="208742"/>
            <a:ext cx="5003321" cy="357109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FF591D2B-FB63-F842-95AD-75BBCE955AF4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41540" y="3778610"/>
            <a:ext cx="5003321" cy="357109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pic>
        <p:nvPicPr>
          <p:cNvPr id="29" name="Picture 28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9D4E8FF5-B012-E040-B174-1BB3FD4376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09941" y="367475"/>
            <a:ext cx="4495923" cy="193886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7C0C4F0-9E5C-4C44-BB6E-9156BDCB60E4}"/>
              </a:ext>
            </a:extLst>
          </p:cNvPr>
          <p:cNvSpPr/>
          <p:nvPr userDrawn="1"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41A3618-EE66-F64F-BF80-D62BF7CA201C}"/>
              </a:ext>
            </a:extLst>
          </p:cNvPr>
          <p:cNvSpPr/>
          <p:nvPr userDrawn="1"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34" name="Text Placeholder 32">
            <a:extLst>
              <a:ext uri="{FF2B5EF4-FFF2-40B4-BE49-F238E27FC236}">
                <a16:creationId xmlns:a16="http://schemas.microsoft.com/office/drawing/2014/main" id="{67EDD433-8FAC-0742-8DBB-221A63658D5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14704"/>
            <a:ext cx="4752209" cy="38255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1800" b="1">
                <a:solidFill>
                  <a:schemeClr val="bg1"/>
                </a:solidFill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101AF9C0-46C8-194A-A6BA-7F2DB66955A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203377" y="3198128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ED7AD4D8-EB6D-A943-886E-9D42CD2BFB2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203476" y="4950297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638898C1-6779-CE4C-BDE4-80B3CA5F001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808866"/>
            <a:ext cx="1040189" cy="886983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97CCD338-B9C9-1C47-A077-8848DF005D1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03376" y="4094397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0BE959F7-0C75-0540-BC3D-BB9BE3756D1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203375" y="5772254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261995BE-024E-BA4A-8CCB-2F478E1B230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721816" y="2086696"/>
            <a:ext cx="1652762" cy="519002"/>
          </a:xfrm>
          <a:prstGeom prst="rect">
            <a:avLst/>
          </a:prstGeom>
        </p:spPr>
        <p:txBody>
          <a:bodyPr/>
          <a:lstStyle>
            <a:lvl1pPr algn="l">
              <a:lnSpc>
                <a:spcPts val="1100"/>
              </a:lnSpc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D0FD69B5-F57F-7B43-A1BA-F0FC803AB45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07914" y="1997834"/>
            <a:ext cx="1757325" cy="886983"/>
          </a:xfrm>
          <a:prstGeom prst="rect">
            <a:avLst/>
          </a:prstGeom>
        </p:spPr>
        <p:txBody>
          <a:bodyPr lIns="0" tIns="180000" rIns="0"/>
          <a:lstStyle>
            <a:lvl1pPr algn="ctr">
              <a:lnSpc>
                <a:spcPts val="2000"/>
              </a:lnSpc>
              <a:buFontTx/>
              <a:buNone/>
              <a:defRPr sz="2000" b="0" i="1">
                <a:solidFill>
                  <a:srgbClr val="C00000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977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DBE9205C-298C-B648-B382-0DB0817270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9C11FAA3-3F16-D749-9C2E-91C97A659AE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E5CF4AF9-3879-3940-8B03-DE37ADED871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AC67205-5590-6C43-B49E-37600499FC79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6A0A2A4-E162-7448-B979-76821A105B0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02FBFC99-EB4B-9545-A04F-ABCA943FC5F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4C6951F-FF58-4C42-9C20-9AF66605482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3EBC60A9-C107-204D-A55F-DE9C7926DA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88000" y="4837401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id="{B72B8777-3611-CE48-B043-FD52867227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09038" y="6043583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CA145170-6133-0A4C-ADF2-122AA5CAEC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09039" y="4837401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5DD2B8-4ECB-D742-B92D-C748FFB149E6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AF33EC59-6B37-E34F-B77B-66717E2CB90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6" y="1667021"/>
            <a:ext cx="2347913" cy="309418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0400BC3E-4627-C442-83DC-19511E9631F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5299" y="839933"/>
            <a:ext cx="2347913" cy="392126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2EA67653-1D00-5A4D-A401-DE8929F41BE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62431078-84F1-4D42-9809-57145233526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851189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05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0C66318C-7DA4-E246-A454-6D77EA6018E7}"/>
              </a:ext>
            </a:extLst>
          </p:cNvPr>
          <p:cNvSpPr txBox="1"/>
          <p:nvPr userDrawn="1"/>
        </p:nvSpPr>
        <p:spPr>
          <a:xfrm>
            <a:off x="5588001" y="4318992"/>
            <a:ext cx="4940299" cy="3022467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DBE9205C-298C-B648-B382-0DB0817270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9C11FAA3-3F16-D749-9C2E-91C97A659AE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E5CF4AF9-3879-3940-8B03-DE37ADED871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AC67205-5590-6C43-B49E-37600499FC79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6A0A2A4-E162-7448-B979-76821A105B0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02FBFC99-EB4B-9545-A04F-ABCA943FC5F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4C6951F-FF58-4C42-9C20-9AF66605482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5DD2B8-4ECB-D742-B92D-C748FFB149E6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AF33EC59-6B37-E34F-B77B-66717E2CB90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6" y="842821"/>
            <a:ext cx="2347913" cy="285793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0400BC3E-4627-C442-83DC-19511E9631F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5299" y="839933"/>
            <a:ext cx="2347913" cy="286081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2EA67653-1D00-5A4D-A401-DE8929F41BE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474143-922F-7D44-B9A2-EB3AE662E9B4}"/>
              </a:ext>
            </a:extLst>
          </p:cNvPr>
          <p:cNvSpPr txBox="1"/>
          <p:nvPr userDrawn="1"/>
        </p:nvSpPr>
        <p:spPr>
          <a:xfrm>
            <a:off x="5588001" y="3776950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34E67D6D-AB44-8048-AB74-45897FC36C1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5740399" y="4470400"/>
            <a:ext cx="2247901" cy="273700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D0ED331E-2007-8C44-A309-6A94F446D15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40700" y="4470400"/>
            <a:ext cx="2246313" cy="273700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9FA4598B-BE9D-3042-8C89-AC02748A39D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5765800" y="3865980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958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F875BE22-BD1C-354D-A267-ED80B5D06CCD}"/>
              </a:ext>
            </a:extLst>
          </p:cNvPr>
          <p:cNvSpPr txBox="1"/>
          <p:nvPr userDrawn="1"/>
        </p:nvSpPr>
        <p:spPr>
          <a:xfrm>
            <a:off x="227013" y="4318992"/>
            <a:ext cx="4940299" cy="3022467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0661BA-3843-F14A-B79C-968936383EC4}"/>
              </a:ext>
            </a:extLst>
          </p:cNvPr>
          <p:cNvSpPr txBox="1"/>
          <p:nvPr userDrawn="1"/>
        </p:nvSpPr>
        <p:spPr>
          <a:xfrm>
            <a:off x="201612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84FB3627-7B19-2D44-9230-41EF1ED73D1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3998" y="842821"/>
            <a:ext cx="2347913" cy="285793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D8B8D9D2-596B-F440-AF4C-FDDA2033559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54311" y="839933"/>
            <a:ext cx="2347913" cy="286081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9670375E-0265-D34B-9942-318D4B20730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79411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972544C-F993-3547-9B86-1F362CECF56C}"/>
              </a:ext>
            </a:extLst>
          </p:cNvPr>
          <p:cNvSpPr txBox="1"/>
          <p:nvPr userDrawn="1"/>
        </p:nvSpPr>
        <p:spPr>
          <a:xfrm>
            <a:off x="227013" y="3776950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20E07695-2D3D-2C4B-B004-D7600403B90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79411" y="4470400"/>
            <a:ext cx="2247901" cy="273700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573FCA71-A9DA-694A-A2C0-9E0BC75F0A1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79712" y="4470400"/>
            <a:ext cx="2246313" cy="273700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2C7C50FC-CBD7-F643-9AAB-1C9A4297871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04812" y="3865980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6640BCDA-E443-294F-950A-2E2547D6C0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5300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7" name="Picture Placeholder 9">
            <a:extLst>
              <a:ext uri="{FF2B5EF4-FFF2-40B4-BE49-F238E27FC236}">
                <a16:creationId xmlns:a16="http://schemas.microsoft.com/office/drawing/2014/main" id="{B06CC929-5F65-6042-8486-734AA86160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96338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8" name="Picture Placeholder 11">
            <a:extLst>
              <a:ext uri="{FF2B5EF4-FFF2-40B4-BE49-F238E27FC236}">
                <a16:creationId xmlns:a16="http://schemas.microsoft.com/office/drawing/2014/main" id="{7522C748-59AD-7947-9962-456ED5AAA8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96339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FAAF151-6A93-B643-AECE-F98C46299644}"/>
              </a:ext>
            </a:extLst>
          </p:cNvPr>
          <p:cNvSpPr txBox="1"/>
          <p:nvPr userDrawn="1"/>
        </p:nvSpPr>
        <p:spPr>
          <a:xfrm>
            <a:off x="5549903" y="2251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FABD7B1-B93E-6E40-8EA4-EA0032333530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03E91F1E-04F8-894E-B9C1-94C1562663D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614987" y="4259262"/>
            <a:ext cx="2347913" cy="289083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CBD7C6C6-7879-0841-9704-068A7EFBD05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142286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743755F0-29CC-1C41-8DA2-AE5CB71B748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1E6FA316-B47C-F34B-9434-015F85F8EF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3441700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054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01D74995-1B84-E346-B5B9-BBCAC4B23EA1}"/>
              </a:ext>
            </a:extLst>
          </p:cNvPr>
          <p:cNvSpPr txBox="1"/>
          <p:nvPr userDrawn="1"/>
        </p:nvSpPr>
        <p:spPr>
          <a:xfrm>
            <a:off x="196058" y="795337"/>
            <a:ext cx="4940299" cy="6551901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0361E5-85E4-C94B-850B-6D29FBBF48EA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78BA874-D8C8-574F-AE8F-236140F0A6B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6A0A2A4-E162-7448-B979-76821A105B0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BF99F89F-B18C-8646-A355-4D55FE5100F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872458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16A7E7C7-DE84-DA42-8F55-E7859230DE4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472658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404120-2891-3141-B943-508CFC018854}"/>
              </a:ext>
            </a:extLst>
          </p:cNvPr>
          <p:cNvSpPr txBox="1"/>
          <p:nvPr userDrawn="1"/>
        </p:nvSpPr>
        <p:spPr>
          <a:xfrm>
            <a:off x="5555457" y="795337"/>
            <a:ext cx="4940299" cy="6551901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FEFF9B87-6F34-2E45-9FF3-B40E7E14596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88000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39274FE7-4A13-0B45-841F-B5F2166C1EE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231857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452E716-5D7B-E446-BDBE-DDD8406238C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832057" y="920070"/>
            <a:ext cx="1549399" cy="623002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871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1DD35AFF-952C-6946-8383-36DE0FCBB89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4652" y="5638800"/>
            <a:ext cx="2454580" cy="168303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7715E626-3181-F64C-971E-070F3250F157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176215" y="3784022"/>
            <a:ext cx="2473018" cy="185477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081161F5-8243-6A4F-90BA-B64A717B5F1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649232" y="3779837"/>
            <a:ext cx="2454580" cy="35420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3" name="Picture Placeholder 7">
            <a:extLst>
              <a:ext uri="{FF2B5EF4-FFF2-40B4-BE49-F238E27FC236}">
                <a16:creationId xmlns:a16="http://schemas.microsoft.com/office/drawing/2014/main" id="{165030C5-6A0C-7E4D-9773-07EFC05A8FC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3" y="795338"/>
            <a:ext cx="4914899" cy="298449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F13BAB-D378-EF49-AFBD-3E67FAFF2CE7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E08C4521-2511-B945-A751-162BF616477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6" y="1667021"/>
            <a:ext cx="2347913" cy="559118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17424E3E-5408-264F-B434-C613F51A775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5299" y="839933"/>
            <a:ext cx="2347913" cy="641827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641B75B4-BAC5-5041-9F74-AC2D4F6B729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9936FB71-F703-1245-95AA-FFC77D699A4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851189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7CFFB86-D924-2A46-B13C-336AE9BA82D0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7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1DD35AFF-952C-6946-8383-36DE0FCBB89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4652" y="5638800"/>
            <a:ext cx="2454580" cy="168303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7715E626-3181-F64C-971E-070F3250F157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176215" y="3784022"/>
            <a:ext cx="2473018" cy="185477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081161F5-8243-6A4F-90BA-B64A717B5F1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649232" y="3779837"/>
            <a:ext cx="2454580" cy="35420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3" name="Picture Placeholder 7">
            <a:extLst>
              <a:ext uri="{FF2B5EF4-FFF2-40B4-BE49-F238E27FC236}">
                <a16:creationId xmlns:a16="http://schemas.microsoft.com/office/drawing/2014/main" id="{165030C5-6A0C-7E4D-9773-07EFC05A8FC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3" y="237836"/>
            <a:ext cx="4914899" cy="35420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BDEA258F-BFC5-9B4F-9AEB-3B5EA6497CA2}"/>
              </a:ext>
            </a:extLst>
          </p:cNvPr>
          <p:cNvCxnSpPr>
            <a:cxnSpLocks/>
          </p:cNvCxnSpPr>
          <p:nvPr userDrawn="1"/>
        </p:nvCxnSpPr>
        <p:spPr>
          <a:xfrm>
            <a:off x="206096" y="774700"/>
            <a:ext cx="10186986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 Placeholder 2">
            <a:extLst>
              <a:ext uri="{FF2B5EF4-FFF2-40B4-BE49-F238E27FC236}">
                <a16:creationId xmlns:a16="http://schemas.microsoft.com/office/drawing/2014/main" id="{5B71539A-D9CC-6E40-9649-31EE7C284B99}"/>
              </a:ext>
            </a:extLst>
          </p:cNvPr>
          <p:cNvSpPr>
            <a:spLocks noGrp="1"/>
          </p:cNvSpPr>
          <p:nvPr>
            <p:ph type="body" sz="quarter" idx="96"/>
          </p:nvPr>
        </p:nvSpPr>
        <p:spPr>
          <a:xfrm>
            <a:off x="5414956" y="301466"/>
            <a:ext cx="4940299" cy="333534"/>
          </a:xfrm>
          <a:prstGeom prst="rect">
            <a:avLst/>
          </a:prstGeom>
        </p:spPr>
        <p:txBody>
          <a:bodyPr lIns="0" rIns="0" anchor="ctr" anchorCtr="0"/>
          <a:lstStyle>
            <a:lvl1pPr algn="r">
              <a:buFontTx/>
              <a:buNone/>
              <a:defRPr sz="18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9355CC78-E6EF-E44E-8E13-249C171354CC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5894835" y="1649907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A5C0E3F-4271-EC45-A5EE-1203B6F27566}"/>
              </a:ext>
            </a:extLst>
          </p:cNvPr>
          <p:cNvSpPr/>
          <p:nvPr userDrawn="1"/>
        </p:nvSpPr>
        <p:spPr>
          <a:xfrm>
            <a:off x="5757517" y="130098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F79B4398-9F4A-154F-9C79-6BE507E2577E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5839349" y="132729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A45FA983-16D4-E14A-BEE9-63BD2BA79803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216477" y="132729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A021C520-AAE3-9146-A5BC-D5563BC1BA20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5650105" y="957068"/>
            <a:ext cx="4644065" cy="30408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1CE8467-F5FD-294B-A793-F20DF5EC7E23}"/>
              </a:ext>
            </a:extLst>
          </p:cNvPr>
          <p:cNvCxnSpPr>
            <a:cxnSpLocks/>
          </p:cNvCxnSpPr>
          <p:nvPr userDrawn="1"/>
        </p:nvCxnSpPr>
        <p:spPr>
          <a:xfrm>
            <a:off x="8043517" y="129962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F3C4A008-B594-D249-B2DA-5ADA8C5EE605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8216477" y="1634737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A9496BC4-B49F-D04A-BC1A-C01A3F8F5D16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5894835" y="2917790"/>
            <a:ext cx="1886742" cy="53911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6DA5F61-1831-C549-9B9E-BD562444FA1F}"/>
              </a:ext>
            </a:extLst>
          </p:cNvPr>
          <p:cNvSpPr/>
          <p:nvPr userDrawn="1"/>
        </p:nvSpPr>
        <p:spPr>
          <a:xfrm>
            <a:off x="5757517" y="2568872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74A01632-D5C4-C54F-88E5-AB42952A8345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5839349" y="2595181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1CEA620B-C05E-1E4E-9D04-44C7A80A7252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8216477" y="2595181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59EC7422-99E7-BD4E-ACA9-A5C6673A84E0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>
          <a:xfrm>
            <a:off x="5650105" y="2224952"/>
            <a:ext cx="464405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B414AEB-F210-4D40-843D-98111661EBF1}"/>
              </a:ext>
            </a:extLst>
          </p:cNvPr>
          <p:cNvCxnSpPr>
            <a:cxnSpLocks/>
          </p:cNvCxnSpPr>
          <p:nvPr userDrawn="1"/>
        </p:nvCxnSpPr>
        <p:spPr>
          <a:xfrm>
            <a:off x="8043517" y="2567512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 Placeholder 2">
            <a:extLst>
              <a:ext uri="{FF2B5EF4-FFF2-40B4-BE49-F238E27FC236}">
                <a16:creationId xmlns:a16="http://schemas.microsoft.com/office/drawing/2014/main" id="{C4C53760-A871-574C-BCAF-51181EF17F4C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>
          <a:xfrm>
            <a:off x="8216477" y="2902620"/>
            <a:ext cx="1886742" cy="55428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7" name="Text Placeholder 2">
            <a:extLst>
              <a:ext uri="{FF2B5EF4-FFF2-40B4-BE49-F238E27FC236}">
                <a16:creationId xmlns:a16="http://schemas.microsoft.com/office/drawing/2014/main" id="{D2BF6C9C-EAB7-E246-AF5B-348D83447512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>
          <a:xfrm>
            <a:off x="5894835" y="4189577"/>
            <a:ext cx="1886742" cy="52004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9801988-9DD2-A34F-8FAD-703D03391317}"/>
              </a:ext>
            </a:extLst>
          </p:cNvPr>
          <p:cNvSpPr/>
          <p:nvPr userDrawn="1"/>
        </p:nvSpPr>
        <p:spPr>
          <a:xfrm>
            <a:off x="5757517" y="384065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28E93CC8-959C-9C4F-993A-5B4699BCFF67}"/>
              </a:ext>
            </a:extLst>
          </p:cNvPr>
          <p:cNvSpPr>
            <a:spLocks noGrp="1"/>
          </p:cNvSpPr>
          <p:nvPr>
            <p:ph type="body" sz="quarter" idx="82"/>
          </p:nvPr>
        </p:nvSpPr>
        <p:spPr>
          <a:xfrm>
            <a:off x="5839349" y="386696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A05791B6-507A-D44D-ADB5-AC8E642E4B21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8216477" y="386696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CCDA4AE6-8F26-754A-B14D-FF641D888493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5650105" y="3496739"/>
            <a:ext cx="4644025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0D85D8E-800A-7E43-90A3-55B31BDD1D01}"/>
              </a:ext>
            </a:extLst>
          </p:cNvPr>
          <p:cNvCxnSpPr>
            <a:cxnSpLocks/>
          </p:cNvCxnSpPr>
          <p:nvPr userDrawn="1"/>
        </p:nvCxnSpPr>
        <p:spPr>
          <a:xfrm>
            <a:off x="8043517" y="383929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0F39E296-7C14-0946-8056-B78DBC6BBE33}"/>
              </a:ext>
            </a:extLst>
          </p:cNvPr>
          <p:cNvSpPr>
            <a:spLocks noGrp="1"/>
          </p:cNvSpPr>
          <p:nvPr>
            <p:ph type="body" sz="quarter" idx="85"/>
          </p:nvPr>
        </p:nvSpPr>
        <p:spPr>
          <a:xfrm>
            <a:off x="8216477" y="4174407"/>
            <a:ext cx="1886742" cy="55038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94030D28-7511-384B-A74C-D8D610A36B2F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5894835" y="5457460"/>
            <a:ext cx="1886742" cy="56121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3359EC9-3A13-1844-8669-8C9AD9D5CFFC}"/>
              </a:ext>
            </a:extLst>
          </p:cNvPr>
          <p:cNvSpPr/>
          <p:nvPr userDrawn="1"/>
        </p:nvSpPr>
        <p:spPr>
          <a:xfrm>
            <a:off x="5757517" y="5108542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66" name="Text Placeholder 2">
            <a:extLst>
              <a:ext uri="{FF2B5EF4-FFF2-40B4-BE49-F238E27FC236}">
                <a16:creationId xmlns:a16="http://schemas.microsoft.com/office/drawing/2014/main" id="{7FFFCC15-AE79-7E4A-B8B0-EB6F0DE950AE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5839349" y="5134851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7" name="Text Placeholder 2">
            <a:extLst>
              <a:ext uri="{FF2B5EF4-FFF2-40B4-BE49-F238E27FC236}">
                <a16:creationId xmlns:a16="http://schemas.microsoft.com/office/drawing/2014/main" id="{00852478-FC48-D742-99F7-14086AC0AB38}"/>
              </a:ext>
            </a:extLst>
          </p:cNvPr>
          <p:cNvSpPr>
            <a:spLocks noGrp="1"/>
          </p:cNvSpPr>
          <p:nvPr>
            <p:ph type="body" sz="quarter" idx="88"/>
          </p:nvPr>
        </p:nvSpPr>
        <p:spPr>
          <a:xfrm>
            <a:off x="8216477" y="5134851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8" name="Text Placeholder 2">
            <a:extLst>
              <a:ext uri="{FF2B5EF4-FFF2-40B4-BE49-F238E27FC236}">
                <a16:creationId xmlns:a16="http://schemas.microsoft.com/office/drawing/2014/main" id="{FE3FC68D-B51F-764F-8C31-5D5DEED311CC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5650105" y="4764622"/>
            <a:ext cx="464401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A325FA8-89A3-A141-A31C-7976E1F7227F}"/>
              </a:ext>
            </a:extLst>
          </p:cNvPr>
          <p:cNvCxnSpPr>
            <a:cxnSpLocks/>
          </p:cNvCxnSpPr>
          <p:nvPr userDrawn="1"/>
        </p:nvCxnSpPr>
        <p:spPr>
          <a:xfrm>
            <a:off x="8043517" y="5107182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2">
            <a:extLst>
              <a:ext uri="{FF2B5EF4-FFF2-40B4-BE49-F238E27FC236}">
                <a16:creationId xmlns:a16="http://schemas.microsoft.com/office/drawing/2014/main" id="{4B2FF92B-FB39-024D-B426-0BE79DEE6D2B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8216477" y="5442290"/>
            <a:ext cx="1886742" cy="53655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550C9A2C-2861-5444-9D7E-241EF30511B2}"/>
              </a:ext>
            </a:extLst>
          </p:cNvPr>
          <p:cNvSpPr>
            <a:spLocks noGrp="1"/>
          </p:cNvSpPr>
          <p:nvPr>
            <p:ph type="body" sz="quarter" idx="91"/>
          </p:nvPr>
        </p:nvSpPr>
        <p:spPr>
          <a:xfrm>
            <a:off x="5894835" y="6725127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8BA71F1-B099-F647-8D8D-FE76534572EF}"/>
              </a:ext>
            </a:extLst>
          </p:cNvPr>
          <p:cNvSpPr/>
          <p:nvPr userDrawn="1"/>
        </p:nvSpPr>
        <p:spPr>
          <a:xfrm>
            <a:off x="5757517" y="637620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98B5131D-DC57-B247-89AE-2C6B0710BC90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5839349" y="640251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4" name="Text Placeholder 2">
            <a:extLst>
              <a:ext uri="{FF2B5EF4-FFF2-40B4-BE49-F238E27FC236}">
                <a16:creationId xmlns:a16="http://schemas.microsoft.com/office/drawing/2014/main" id="{95BACAD3-7E4D-B14B-A1F1-73B7550EEA05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8216477" y="640251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5" name="Text Placeholder 2">
            <a:extLst>
              <a:ext uri="{FF2B5EF4-FFF2-40B4-BE49-F238E27FC236}">
                <a16:creationId xmlns:a16="http://schemas.microsoft.com/office/drawing/2014/main" id="{797D1240-E278-8746-BB23-6DC9DD5460BD}"/>
              </a:ext>
            </a:extLst>
          </p:cNvPr>
          <p:cNvSpPr>
            <a:spLocks noGrp="1"/>
          </p:cNvSpPr>
          <p:nvPr>
            <p:ph type="body" sz="quarter" idx="94"/>
          </p:nvPr>
        </p:nvSpPr>
        <p:spPr>
          <a:xfrm>
            <a:off x="5650105" y="6032288"/>
            <a:ext cx="4644001" cy="3040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EA580DB-4ECC-4742-815F-DA4631D26E95}"/>
              </a:ext>
            </a:extLst>
          </p:cNvPr>
          <p:cNvCxnSpPr>
            <a:cxnSpLocks/>
          </p:cNvCxnSpPr>
          <p:nvPr userDrawn="1"/>
        </p:nvCxnSpPr>
        <p:spPr>
          <a:xfrm>
            <a:off x="8043517" y="637484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446F87DB-507A-394F-8B94-1AE887AD73D9}"/>
              </a:ext>
            </a:extLst>
          </p:cNvPr>
          <p:cNvSpPr>
            <a:spLocks noGrp="1"/>
          </p:cNvSpPr>
          <p:nvPr>
            <p:ph type="body" sz="quarter" idx="95"/>
          </p:nvPr>
        </p:nvSpPr>
        <p:spPr>
          <a:xfrm>
            <a:off x="8216477" y="6709957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207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icture Placeholder 11">
            <a:extLst>
              <a:ext uri="{FF2B5EF4-FFF2-40B4-BE49-F238E27FC236}">
                <a16:creationId xmlns:a16="http://schemas.microsoft.com/office/drawing/2014/main" id="{22FF6A45-02A2-794C-8072-0324C4FEF36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593739" y="5638800"/>
            <a:ext cx="2454580" cy="168303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8" name="Picture Placeholder 11">
            <a:extLst>
              <a:ext uri="{FF2B5EF4-FFF2-40B4-BE49-F238E27FC236}">
                <a16:creationId xmlns:a16="http://schemas.microsoft.com/office/drawing/2014/main" id="{5B385771-E6C3-5F40-8487-D34C2FC600D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5575302" y="3784022"/>
            <a:ext cx="2473018" cy="185477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9" name="Picture Placeholder 9">
            <a:extLst>
              <a:ext uri="{FF2B5EF4-FFF2-40B4-BE49-F238E27FC236}">
                <a16:creationId xmlns:a16="http://schemas.microsoft.com/office/drawing/2014/main" id="{349CC940-5D35-8C49-9E4B-72BA31D2125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048319" y="3779837"/>
            <a:ext cx="2454580" cy="35420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50" name="Picture Placeholder 7">
            <a:extLst>
              <a:ext uri="{FF2B5EF4-FFF2-40B4-BE49-F238E27FC236}">
                <a16:creationId xmlns:a16="http://schemas.microsoft.com/office/drawing/2014/main" id="{1590393E-762E-614C-8F5A-B4AC6332C91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588000" y="255765"/>
            <a:ext cx="4914899" cy="35420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206BC025-5FCB-364D-8841-3D656673576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05079" y="301466"/>
            <a:ext cx="4940299" cy="333534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buFontTx/>
              <a:buNone/>
              <a:defRPr sz="18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E32F4C-9044-034C-88AC-EACBD608CFFC}"/>
              </a:ext>
            </a:extLst>
          </p:cNvPr>
          <p:cNvCxnSpPr>
            <a:cxnSpLocks/>
          </p:cNvCxnSpPr>
          <p:nvPr userDrawn="1"/>
        </p:nvCxnSpPr>
        <p:spPr>
          <a:xfrm>
            <a:off x="295741" y="774700"/>
            <a:ext cx="10186986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4B3BBCC1-3924-7449-B37E-A63B32A19EC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0482" y="1661862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B35BFFB-954B-F84D-8481-9890220FF2C5}"/>
              </a:ext>
            </a:extLst>
          </p:cNvPr>
          <p:cNvSpPr/>
          <p:nvPr userDrawn="1"/>
        </p:nvSpPr>
        <p:spPr>
          <a:xfrm>
            <a:off x="413164" y="131294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BAFD25FE-5F3E-824F-9511-264082A4667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94996" y="133925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6" name="Text Placeholder 2">
            <a:extLst>
              <a:ext uri="{FF2B5EF4-FFF2-40B4-BE49-F238E27FC236}">
                <a16:creationId xmlns:a16="http://schemas.microsoft.com/office/drawing/2014/main" id="{CCD7DADA-7136-8D46-995A-6754AA00F9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872124" y="133925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4C0F7D3A-8EBB-B549-A187-68BAD3D9807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05752" y="969023"/>
            <a:ext cx="4644065" cy="30408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260551C2-7D56-A04C-96FD-A4680B894E9F}"/>
              </a:ext>
            </a:extLst>
          </p:cNvPr>
          <p:cNvCxnSpPr>
            <a:cxnSpLocks/>
          </p:cNvCxnSpPr>
          <p:nvPr userDrawn="1"/>
        </p:nvCxnSpPr>
        <p:spPr>
          <a:xfrm>
            <a:off x="2699164" y="131158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 Placeholder 2">
            <a:extLst>
              <a:ext uri="{FF2B5EF4-FFF2-40B4-BE49-F238E27FC236}">
                <a16:creationId xmlns:a16="http://schemas.microsoft.com/office/drawing/2014/main" id="{CB3D68DD-E919-3C44-B50D-5A9B58DE8086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2872124" y="1646692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0" name="Text Placeholder 2">
            <a:extLst>
              <a:ext uri="{FF2B5EF4-FFF2-40B4-BE49-F238E27FC236}">
                <a16:creationId xmlns:a16="http://schemas.microsoft.com/office/drawing/2014/main" id="{8320D40B-8AD9-8D40-A42B-EBEAC40BF246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50482" y="2929745"/>
            <a:ext cx="1886742" cy="53911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A6FE3DB-881E-924A-A9E2-B54FBBEB5F2B}"/>
              </a:ext>
            </a:extLst>
          </p:cNvPr>
          <p:cNvSpPr/>
          <p:nvPr userDrawn="1"/>
        </p:nvSpPr>
        <p:spPr>
          <a:xfrm>
            <a:off x="413164" y="2580827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82" name="Text Placeholder 2">
            <a:extLst>
              <a:ext uri="{FF2B5EF4-FFF2-40B4-BE49-F238E27FC236}">
                <a16:creationId xmlns:a16="http://schemas.microsoft.com/office/drawing/2014/main" id="{C25E89E6-680A-C84C-AAA7-DE93342ECF4B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94996" y="2607136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3" name="Text Placeholder 2">
            <a:extLst>
              <a:ext uri="{FF2B5EF4-FFF2-40B4-BE49-F238E27FC236}">
                <a16:creationId xmlns:a16="http://schemas.microsoft.com/office/drawing/2014/main" id="{E3D7DEAC-D8EB-FA4A-851C-1B10AD45F618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2872124" y="2607136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4" name="Text Placeholder 2">
            <a:extLst>
              <a:ext uri="{FF2B5EF4-FFF2-40B4-BE49-F238E27FC236}">
                <a16:creationId xmlns:a16="http://schemas.microsoft.com/office/drawing/2014/main" id="{72A44DC7-D8DD-CE48-92D1-191D7BD80375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05752" y="2236907"/>
            <a:ext cx="464405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4219A58C-153D-EC42-A0AE-DEB66869C562}"/>
              </a:ext>
            </a:extLst>
          </p:cNvPr>
          <p:cNvCxnSpPr>
            <a:cxnSpLocks/>
          </p:cNvCxnSpPr>
          <p:nvPr userDrawn="1"/>
        </p:nvCxnSpPr>
        <p:spPr>
          <a:xfrm>
            <a:off x="2699164" y="2579467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85ABC499-BF22-7044-A5E2-2252EFF92A0E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2872124" y="2914575"/>
            <a:ext cx="1886742" cy="55428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7" name="Text Placeholder 2">
            <a:extLst>
              <a:ext uri="{FF2B5EF4-FFF2-40B4-BE49-F238E27FC236}">
                <a16:creationId xmlns:a16="http://schemas.microsoft.com/office/drawing/2014/main" id="{5511DA35-E17D-C045-B509-D597AD918719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550482" y="4201532"/>
            <a:ext cx="1886742" cy="52004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6CBEEAC-52C8-CE46-AEE9-6D7F4D4D548E}"/>
              </a:ext>
            </a:extLst>
          </p:cNvPr>
          <p:cNvSpPr/>
          <p:nvPr userDrawn="1"/>
        </p:nvSpPr>
        <p:spPr>
          <a:xfrm>
            <a:off x="413164" y="385261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89" name="Text Placeholder 2">
            <a:extLst>
              <a:ext uri="{FF2B5EF4-FFF2-40B4-BE49-F238E27FC236}">
                <a16:creationId xmlns:a16="http://schemas.microsoft.com/office/drawing/2014/main" id="{91E7CB4D-C98E-5742-A7E3-F5480B530420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94996" y="387892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0" name="Text Placeholder 2">
            <a:extLst>
              <a:ext uri="{FF2B5EF4-FFF2-40B4-BE49-F238E27FC236}">
                <a16:creationId xmlns:a16="http://schemas.microsoft.com/office/drawing/2014/main" id="{0DF4F1A9-A363-034E-A2D9-A23EBFAE142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2872124" y="387892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1" name="Text Placeholder 2">
            <a:extLst>
              <a:ext uri="{FF2B5EF4-FFF2-40B4-BE49-F238E27FC236}">
                <a16:creationId xmlns:a16="http://schemas.microsoft.com/office/drawing/2014/main" id="{9DB9B77C-1E3A-D34D-A2A2-0E78BA1DFCAC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305752" y="3508694"/>
            <a:ext cx="4644025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E3EA9D38-C9D6-1347-85B0-C342C0C9BA3E}"/>
              </a:ext>
            </a:extLst>
          </p:cNvPr>
          <p:cNvCxnSpPr>
            <a:cxnSpLocks/>
          </p:cNvCxnSpPr>
          <p:nvPr userDrawn="1"/>
        </p:nvCxnSpPr>
        <p:spPr>
          <a:xfrm>
            <a:off x="2699164" y="385125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6C0B8AA2-E6F6-B74C-B3D4-D7AE0A4B0D5C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2872124" y="4186362"/>
            <a:ext cx="1886742" cy="55038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94" name="Text Placeholder 2">
            <a:extLst>
              <a:ext uri="{FF2B5EF4-FFF2-40B4-BE49-F238E27FC236}">
                <a16:creationId xmlns:a16="http://schemas.microsoft.com/office/drawing/2014/main" id="{1E76FD9F-8BE4-9340-A3D0-35BBBBF14702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550482" y="5469415"/>
            <a:ext cx="1886742" cy="56121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28DE022-5442-3443-9FD9-29C7CA85E1CC}"/>
              </a:ext>
            </a:extLst>
          </p:cNvPr>
          <p:cNvSpPr/>
          <p:nvPr userDrawn="1"/>
        </p:nvSpPr>
        <p:spPr>
          <a:xfrm>
            <a:off x="413164" y="5120497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96" name="Text Placeholder 2">
            <a:extLst>
              <a:ext uri="{FF2B5EF4-FFF2-40B4-BE49-F238E27FC236}">
                <a16:creationId xmlns:a16="http://schemas.microsoft.com/office/drawing/2014/main" id="{78989F5F-BD45-FC40-8CC9-776AAED85045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>
          <a:xfrm>
            <a:off x="494996" y="5146806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7" name="Text Placeholder 2">
            <a:extLst>
              <a:ext uri="{FF2B5EF4-FFF2-40B4-BE49-F238E27FC236}">
                <a16:creationId xmlns:a16="http://schemas.microsoft.com/office/drawing/2014/main" id="{A7BDDA42-A34F-1C43-B488-624A0ECAD81C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2872124" y="5146806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8" name="Text Placeholder 2">
            <a:extLst>
              <a:ext uri="{FF2B5EF4-FFF2-40B4-BE49-F238E27FC236}">
                <a16:creationId xmlns:a16="http://schemas.microsoft.com/office/drawing/2014/main" id="{50AD4327-02E4-0047-BA8F-BC89CEFC1AF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305752" y="4776577"/>
            <a:ext cx="464401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65DD19EC-7B1A-DD4D-A1E8-01793A563B62}"/>
              </a:ext>
            </a:extLst>
          </p:cNvPr>
          <p:cNvCxnSpPr>
            <a:cxnSpLocks/>
          </p:cNvCxnSpPr>
          <p:nvPr userDrawn="1"/>
        </p:nvCxnSpPr>
        <p:spPr>
          <a:xfrm>
            <a:off x="2699164" y="5119137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 Placeholder 2">
            <a:extLst>
              <a:ext uri="{FF2B5EF4-FFF2-40B4-BE49-F238E27FC236}">
                <a16:creationId xmlns:a16="http://schemas.microsoft.com/office/drawing/2014/main" id="{047E20E0-CF21-D340-A9C1-50988C63B67B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872124" y="5454245"/>
            <a:ext cx="1886742" cy="53655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01" name="Text Placeholder 2">
            <a:extLst>
              <a:ext uri="{FF2B5EF4-FFF2-40B4-BE49-F238E27FC236}">
                <a16:creationId xmlns:a16="http://schemas.microsoft.com/office/drawing/2014/main" id="{9031B03D-39D2-7743-B80C-B43E8200649E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550482" y="6737082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BF8B275-0276-674C-B700-300EB00CDDB8}"/>
              </a:ext>
            </a:extLst>
          </p:cNvPr>
          <p:cNvSpPr/>
          <p:nvPr userDrawn="1"/>
        </p:nvSpPr>
        <p:spPr>
          <a:xfrm>
            <a:off x="413164" y="638816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103" name="Text Placeholder 2">
            <a:extLst>
              <a:ext uri="{FF2B5EF4-FFF2-40B4-BE49-F238E27FC236}">
                <a16:creationId xmlns:a16="http://schemas.microsoft.com/office/drawing/2014/main" id="{5DD85B6E-ECE5-7F43-865F-792B7A38C987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494996" y="641447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4" name="Text Placeholder 2">
            <a:extLst>
              <a:ext uri="{FF2B5EF4-FFF2-40B4-BE49-F238E27FC236}">
                <a16:creationId xmlns:a16="http://schemas.microsoft.com/office/drawing/2014/main" id="{D34A3DBE-0BB4-F348-AEBF-12864F2554DD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2872124" y="641447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731841B4-735B-D34B-B4F2-5A3EB0EA74A2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305752" y="6044243"/>
            <a:ext cx="4644001" cy="3040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4B9C40AA-E676-2D48-9BC7-E3B37E83A1EA}"/>
              </a:ext>
            </a:extLst>
          </p:cNvPr>
          <p:cNvCxnSpPr>
            <a:cxnSpLocks/>
          </p:cNvCxnSpPr>
          <p:nvPr userDrawn="1"/>
        </p:nvCxnSpPr>
        <p:spPr>
          <a:xfrm>
            <a:off x="2699164" y="638680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B07254D2-6631-534B-B8DB-0279B3E641C3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2872124" y="6721912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084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206BC025-5FCB-364D-8841-3D656673576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05079" y="301466"/>
            <a:ext cx="4940299" cy="333534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buFontTx/>
              <a:buNone/>
              <a:defRPr sz="18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E2BED499-844D-DD4B-86D2-F4557767ACA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0482" y="1661862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E59DC1C-BAE6-6542-8741-526F8B4090C4}"/>
              </a:ext>
            </a:extLst>
          </p:cNvPr>
          <p:cNvSpPr/>
          <p:nvPr userDrawn="1"/>
        </p:nvSpPr>
        <p:spPr>
          <a:xfrm>
            <a:off x="413164" y="131294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C3736304-D09F-C64E-8702-64258A49C3A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94996" y="133925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1966604A-4971-524A-BCD4-E98883D3C30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872124" y="133925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6" name="Text Placeholder 2">
            <a:extLst>
              <a:ext uri="{FF2B5EF4-FFF2-40B4-BE49-F238E27FC236}">
                <a16:creationId xmlns:a16="http://schemas.microsoft.com/office/drawing/2014/main" id="{43640F9B-8BB6-7B4A-9062-1EF4691DD29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05752" y="969023"/>
            <a:ext cx="4644065" cy="30408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52F761C-8E67-6245-B340-EDEA6C152C20}"/>
              </a:ext>
            </a:extLst>
          </p:cNvPr>
          <p:cNvCxnSpPr>
            <a:cxnSpLocks/>
          </p:cNvCxnSpPr>
          <p:nvPr userDrawn="1"/>
        </p:nvCxnSpPr>
        <p:spPr>
          <a:xfrm>
            <a:off x="2699164" y="131158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Placeholder 2">
            <a:extLst>
              <a:ext uri="{FF2B5EF4-FFF2-40B4-BE49-F238E27FC236}">
                <a16:creationId xmlns:a16="http://schemas.microsoft.com/office/drawing/2014/main" id="{DDC26945-7BA3-C74B-A79F-142939C3BEE8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2872124" y="1646692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EABE7A8F-64A3-8140-A7E4-E7C40C87B279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50482" y="2929745"/>
            <a:ext cx="1886742" cy="53911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78ADC44-EBA6-3245-B013-F4DB63723046}"/>
              </a:ext>
            </a:extLst>
          </p:cNvPr>
          <p:cNvSpPr/>
          <p:nvPr userDrawn="1"/>
        </p:nvSpPr>
        <p:spPr>
          <a:xfrm>
            <a:off x="413164" y="2580827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71DE7BEF-72B1-7849-ABD1-A7866BA6BEEF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94996" y="2607136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379F3FA8-8B3B-E547-850F-B7821A1C1D14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2872124" y="2607136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539C58F8-448D-2745-AF67-433CD54AC303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05752" y="2236907"/>
            <a:ext cx="464405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006FC9F-1031-8E4B-8A23-D372063BC32E}"/>
              </a:ext>
            </a:extLst>
          </p:cNvPr>
          <p:cNvCxnSpPr>
            <a:cxnSpLocks/>
          </p:cNvCxnSpPr>
          <p:nvPr userDrawn="1"/>
        </p:nvCxnSpPr>
        <p:spPr>
          <a:xfrm>
            <a:off x="2699164" y="2579467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4FAB96E9-E118-C041-BFD9-D988C4A593B5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2872124" y="2914575"/>
            <a:ext cx="1886742" cy="55428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66" name="Text Placeholder 2">
            <a:extLst>
              <a:ext uri="{FF2B5EF4-FFF2-40B4-BE49-F238E27FC236}">
                <a16:creationId xmlns:a16="http://schemas.microsoft.com/office/drawing/2014/main" id="{174A1337-5A39-E84F-A8E0-85268B0C757F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550482" y="4201532"/>
            <a:ext cx="1886742" cy="52004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A10C714-3F3D-144A-8320-81A2DB103157}"/>
              </a:ext>
            </a:extLst>
          </p:cNvPr>
          <p:cNvSpPr/>
          <p:nvPr userDrawn="1"/>
        </p:nvSpPr>
        <p:spPr>
          <a:xfrm>
            <a:off x="413164" y="385261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68" name="Text Placeholder 2">
            <a:extLst>
              <a:ext uri="{FF2B5EF4-FFF2-40B4-BE49-F238E27FC236}">
                <a16:creationId xmlns:a16="http://schemas.microsoft.com/office/drawing/2014/main" id="{C0010D2E-0674-6E49-A162-A727DBDF83E4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94996" y="387892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9" name="Text Placeholder 2">
            <a:extLst>
              <a:ext uri="{FF2B5EF4-FFF2-40B4-BE49-F238E27FC236}">
                <a16:creationId xmlns:a16="http://schemas.microsoft.com/office/drawing/2014/main" id="{09758645-FB97-DC4C-839D-35ABE9E0FA9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2872124" y="387892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0" name="Text Placeholder 2">
            <a:extLst>
              <a:ext uri="{FF2B5EF4-FFF2-40B4-BE49-F238E27FC236}">
                <a16:creationId xmlns:a16="http://schemas.microsoft.com/office/drawing/2014/main" id="{E1FB219A-5FBE-C049-A203-F6408A409B5F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305752" y="3508694"/>
            <a:ext cx="4644025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760BD1B-4470-F147-BE69-C949167E3A87}"/>
              </a:ext>
            </a:extLst>
          </p:cNvPr>
          <p:cNvCxnSpPr>
            <a:cxnSpLocks/>
          </p:cNvCxnSpPr>
          <p:nvPr userDrawn="1"/>
        </p:nvCxnSpPr>
        <p:spPr>
          <a:xfrm>
            <a:off x="2699164" y="385125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 Placeholder 2">
            <a:extLst>
              <a:ext uri="{FF2B5EF4-FFF2-40B4-BE49-F238E27FC236}">
                <a16:creationId xmlns:a16="http://schemas.microsoft.com/office/drawing/2014/main" id="{99DF78C3-24D3-684D-912D-CC59E5FA3B27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2872124" y="4186362"/>
            <a:ext cx="1886742" cy="55038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74CEB956-90CC-6342-9EFC-FE68258B851E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550482" y="5469415"/>
            <a:ext cx="1886742" cy="56121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52736E3-6314-534F-88A8-9EBA85F3781E}"/>
              </a:ext>
            </a:extLst>
          </p:cNvPr>
          <p:cNvSpPr/>
          <p:nvPr userDrawn="1"/>
        </p:nvSpPr>
        <p:spPr>
          <a:xfrm>
            <a:off x="413164" y="5120497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75" name="Text Placeholder 2">
            <a:extLst>
              <a:ext uri="{FF2B5EF4-FFF2-40B4-BE49-F238E27FC236}">
                <a16:creationId xmlns:a16="http://schemas.microsoft.com/office/drawing/2014/main" id="{4B3BCB62-BC7A-C04E-BDB9-333D9AE618FD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>
          <a:xfrm>
            <a:off x="494996" y="5146806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8D30F7AC-7D9F-E745-AC26-BA35886923D6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2872124" y="5146806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6" name="Text Placeholder 2">
            <a:extLst>
              <a:ext uri="{FF2B5EF4-FFF2-40B4-BE49-F238E27FC236}">
                <a16:creationId xmlns:a16="http://schemas.microsoft.com/office/drawing/2014/main" id="{1C721901-1C52-7F44-A032-88C28303592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305752" y="4776577"/>
            <a:ext cx="464401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B5CFA70-E63F-5E4A-966D-77EE027E9038}"/>
              </a:ext>
            </a:extLst>
          </p:cNvPr>
          <p:cNvCxnSpPr>
            <a:cxnSpLocks/>
          </p:cNvCxnSpPr>
          <p:nvPr userDrawn="1"/>
        </p:nvCxnSpPr>
        <p:spPr>
          <a:xfrm>
            <a:off x="2699164" y="5119137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 Placeholder 2">
            <a:extLst>
              <a:ext uri="{FF2B5EF4-FFF2-40B4-BE49-F238E27FC236}">
                <a16:creationId xmlns:a16="http://schemas.microsoft.com/office/drawing/2014/main" id="{4CD61FC5-4E91-B041-A8EC-4C0F16780233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872124" y="5454245"/>
            <a:ext cx="1886742" cy="53655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E209AF7A-1DF9-F14C-9A4E-425B9FE0E6A6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550482" y="6737082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CCD51985-D2FA-5140-8193-00E6E6B0355E}"/>
              </a:ext>
            </a:extLst>
          </p:cNvPr>
          <p:cNvSpPr/>
          <p:nvPr userDrawn="1"/>
        </p:nvSpPr>
        <p:spPr>
          <a:xfrm>
            <a:off x="413164" y="6388164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111" name="Text Placeholder 2">
            <a:extLst>
              <a:ext uri="{FF2B5EF4-FFF2-40B4-BE49-F238E27FC236}">
                <a16:creationId xmlns:a16="http://schemas.microsoft.com/office/drawing/2014/main" id="{447CD947-D515-B34F-8523-F82AB8DE8FEB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494996" y="6414473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3" name="Text Placeholder 2">
            <a:extLst>
              <a:ext uri="{FF2B5EF4-FFF2-40B4-BE49-F238E27FC236}">
                <a16:creationId xmlns:a16="http://schemas.microsoft.com/office/drawing/2014/main" id="{F9735A57-AB10-1940-B5EC-57C6824AC29F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2872124" y="6414473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4" name="Text Placeholder 2">
            <a:extLst>
              <a:ext uri="{FF2B5EF4-FFF2-40B4-BE49-F238E27FC236}">
                <a16:creationId xmlns:a16="http://schemas.microsoft.com/office/drawing/2014/main" id="{1DB6009F-3E7D-3148-B811-A4FF140402B8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305752" y="6044243"/>
            <a:ext cx="4644001" cy="3040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B6A3F0C0-7981-E048-B4CE-94FFDAD7A68E}"/>
              </a:ext>
            </a:extLst>
          </p:cNvPr>
          <p:cNvCxnSpPr>
            <a:cxnSpLocks/>
          </p:cNvCxnSpPr>
          <p:nvPr userDrawn="1"/>
        </p:nvCxnSpPr>
        <p:spPr>
          <a:xfrm>
            <a:off x="2699164" y="6386804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 Placeholder 2">
            <a:extLst>
              <a:ext uri="{FF2B5EF4-FFF2-40B4-BE49-F238E27FC236}">
                <a16:creationId xmlns:a16="http://schemas.microsoft.com/office/drawing/2014/main" id="{A709568B-7A2A-B345-8CC1-8E182C5B56E4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2872124" y="6721912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E32F4C-9044-034C-88AC-EACBD608CFFC}"/>
              </a:ext>
            </a:extLst>
          </p:cNvPr>
          <p:cNvCxnSpPr>
            <a:cxnSpLocks/>
          </p:cNvCxnSpPr>
          <p:nvPr userDrawn="1"/>
        </p:nvCxnSpPr>
        <p:spPr>
          <a:xfrm>
            <a:off x="295741" y="774700"/>
            <a:ext cx="10186986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E82446D3-CB9A-4A43-805C-5534836D4EDC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5894835" y="1649907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1F15ABD-1010-3746-8984-6E510C26BB3D}"/>
              </a:ext>
            </a:extLst>
          </p:cNvPr>
          <p:cNvSpPr/>
          <p:nvPr userDrawn="1"/>
        </p:nvSpPr>
        <p:spPr>
          <a:xfrm>
            <a:off x="5757517" y="130098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064F3C9F-4DB4-FB4A-A3FB-C6B97CE82505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5839349" y="132729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49C50857-600C-3B4F-B458-C6852B25FCEE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216477" y="132729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6" name="Text Placeholder 2">
            <a:extLst>
              <a:ext uri="{FF2B5EF4-FFF2-40B4-BE49-F238E27FC236}">
                <a16:creationId xmlns:a16="http://schemas.microsoft.com/office/drawing/2014/main" id="{B46C2608-ADEE-FC40-8013-DD6ED70DD32A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5650105" y="957068"/>
            <a:ext cx="4644065" cy="30408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608BCD14-4F48-044A-B906-5DC6F655FEC5}"/>
              </a:ext>
            </a:extLst>
          </p:cNvPr>
          <p:cNvCxnSpPr>
            <a:cxnSpLocks/>
          </p:cNvCxnSpPr>
          <p:nvPr userDrawn="1"/>
        </p:nvCxnSpPr>
        <p:spPr>
          <a:xfrm>
            <a:off x="8043517" y="129962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 Placeholder 2">
            <a:extLst>
              <a:ext uri="{FF2B5EF4-FFF2-40B4-BE49-F238E27FC236}">
                <a16:creationId xmlns:a16="http://schemas.microsoft.com/office/drawing/2014/main" id="{441EFD5C-DE2E-2F45-843E-89F75BBC0DE3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8216477" y="1634737"/>
            <a:ext cx="1886742" cy="53521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79" name="Text Placeholder 2">
            <a:extLst>
              <a:ext uri="{FF2B5EF4-FFF2-40B4-BE49-F238E27FC236}">
                <a16:creationId xmlns:a16="http://schemas.microsoft.com/office/drawing/2014/main" id="{8FB1212E-7DF8-6A42-A94A-5D6888E9B64C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5894835" y="2917790"/>
            <a:ext cx="1886742" cy="53911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88BE12C-0C87-CA41-936B-EA5001EA2D3E}"/>
              </a:ext>
            </a:extLst>
          </p:cNvPr>
          <p:cNvSpPr/>
          <p:nvPr userDrawn="1"/>
        </p:nvSpPr>
        <p:spPr>
          <a:xfrm>
            <a:off x="5757517" y="2568872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81" name="Text Placeholder 2">
            <a:extLst>
              <a:ext uri="{FF2B5EF4-FFF2-40B4-BE49-F238E27FC236}">
                <a16:creationId xmlns:a16="http://schemas.microsoft.com/office/drawing/2014/main" id="{FEC9B275-DD79-794C-A2CA-822031D6AB0A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5839349" y="2595181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2" name="Text Placeholder 2">
            <a:extLst>
              <a:ext uri="{FF2B5EF4-FFF2-40B4-BE49-F238E27FC236}">
                <a16:creationId xmlns:a16="http://schemas.microsoft.com/office/drawing/2014/main" id="{1EE2EF11-1993-1B46-8070-E46977386215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8216477" y="2595181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3" name="Text Placeholder 2">
            <a:extLst>
              <a:ext uri="{FF2B5EF4-FFF2-40B4-BE49-F238E27FC236}">
                <a16:creationId xmlns:a16="http://schemas.microsoft.com/office/drawing/2014/main" id="{6DC2F1BC-5293-9245-81A0-5E5DAFC0C7C1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>
          <a:xfrm>
            <a:off x="5650105" y="2224952"/>
            <a:ext cx="464405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FF6DACA-6CC4-1F4E-8715-BD53580CF0A0}"/>
              </a:ext>
            </a:extLst>
          </p:cNvPr>
          <p:cNvCxnSpPr>
            <a:cxnSpLocks/>
          </p:cNvCxnSpPr>
          <p:nvPr userDrawn="1"/>
        </p:nvCxnSpPr>
        <p:spPr>
          <a:xfrm>
            <a:off x="8043517" y="2567512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 Placeholder 2">
            <a:extLst>
              <a:ext uri="{FF2B5EF4-FFF2-40B4-BE49-F238E27FC236}">
                <a16:creationId xmlns:a16="http://schemas.microsoft.com/office/drawing/2014/main" id="{E70A23B3-5E45-F44F-8862-A140992258EE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>
          <a:xfrm>
            <a:off x="8216477" y="2902620"/>
            <a:ext cx="1886742" cy="55428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94961DC0-8751-7A45-895D-537F72B902A1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>
          <a:xfrm>
            <a:off x="5894835" y="4189577"/>
            <a:ext cx="1886742" cy="520045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73B4297-93FB-784E-BDA8-AFF9E4298740}"/>
              </a:ext>
            </a:extLst>
          </p:cNvPr>
          <p:cNvSpPr/>
          <p:nvPr userDrawn="1"/>
        </p:nvSpPr>
        <p:spPr>
          <a:xfrm>
            <a:off x="5757517" y="384065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88" name="Text Placeholder 2">
            <a:extLst>
              <a:ext uri="{FF2B5EF4-FFF2-40B4-BE49-F238E27FC236}">
                <a16:creationId xmlns:a16="http://schemas.microsoft.com/office/drawing/2014/main" id="{6E9026D4-CA46-5142-9877-67112ACBD74A}"/>
              </a:ext>
            </a:extLst>
          </p:cNvPr>
          <p:cNvSpPr>
            <a:spLocks noGrp="1"/>
          </p:cNvSpPr>
          <p:nvPr>
            <p:ph type="body" sz="quarter" idx="82"/>
          </p:nvPr>
        </p:nvSpPr>
        <p:spPr>
          <a:xfrm>
            <a:off x="5839349" y="386696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9" name="Text Placeholder 2">
            <a:extLst>
              <a:ext uri="{FF2B5EF4-FFF2-40B4-BE49-F238E27FC236}">
                <a16:creationId xmlns:a16="http://schemas.microsoft.com/office/drawing/2014/main" id="{CBE53F19-D72A-AC43-AA2F-19F80D698F20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8216477" y="386696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0" name="Text Placeholder 2">
            <a:extLst>
              <a:ext uri="{FF2B5EF4-FFF2-40B4-BE49-F238E27FC236}">
                <a16:creationId xmlns:a16="http://schemas.microsoft.com/office/drawing/2014/main" id="{791EC9D4-6131-914A-B2D9-8419D4B05E92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5650105" y="3496739"/>
            <a:ext cx="4644025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E0283A9F-2D99-8543-85E0-1316BE9B7BB1}"/>
              </a:ext>
            </a:extLst>
          </p:cNvPr>
          <p:cNvCxnSpPr>
            <a:cxnSpLocks/>
          </p:cNvCxnSpPr>
          <p:nvPr userDrawn="1"/>
        </p:nvCxnSpPr>
        <p:spPr>
          <a:xfrm>
            <a:off x="8043517" y="383929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 Placeholder 2">
            <a:extLst>
              <a:ext uri="{FF2B5EF4-FFF2-40B4-BE49-F238E27FC236}">
                <a16:creationId xmlns:a16="http://schemas.microsoft.com/office/drawing/2014/main" id="{E7066578-3A10-6D4B-9C05-573181EFC701}"/>
              </a:ext>
            </a:extLst>
          </p:cNvPr>
          <p:cNvSpPr>
            <a:spLocks noGrp="1"/>
          </p:cNvSpPr>
          <p:nvPr>
            <p:ph type="body" sz="quarter" idx="85"/>
          </p:nvPr>
        </p:nvSpPr>
        <p:spPr>
          <a:xfrm>
            <a:off x="8216477" y="4174407"/>
            <a:ext cx="1886742" cy="550381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86ED1147-32DE-CA40-B525-9F86B6A16F9D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5894835" y="5457460"/>
            <a:ext cx="1886742" cy="56121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489D86D7-826A-C547-871C-8BDC2E2F81F1}"/>
              </a:ext>
            </a:extLst>
          </p:cNvPr>
          <p:cNvSpPr/>
          <p:nvPr userDrawn="1"/>
        </p:nvSpPr>
        <p:spPr>
          <a:xfrm>
            <a:off x="5757517" y="5108542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95" name="Text Placeholder 2">
            <a:extLst>
              <a:ext uri="{FF2B5EF4-FFF2-40B4-BE49-F238E27FC236}">
                <a16:creationId xmlns:a16="http://schemas.microsoft.com/office/drawing/2014/main" id="{A05806D1-E523-F24D-891A-D6CFBFCCE63A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5839349" y="5134851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6" name="Text Placeholder 2">
            <a:extLst>
              <a:ext uri="{FF2B5EF4-FFF2-40B4-BE49-F238E27FC236}">
                <a16:creationId xmlns:a16="http://schemas.microsoft.com/office/drawing/2014/main" id="{3D2808EC-6561-9142-B07A-CBE794AF89A3}"/>
              </a:ext>
            </a:extLst>
          </p:cNvPr>
          <p:cNvSpPr>
            <a:spLocks noGrp="1"/>
          </p:cNvSpPr>
          <p:nvPr>
            <p:ph type="body" sz="quarter" idx="88"/>
          </p:nvPr>
        </p:nvSpPr>
        <p:spPr>
          <a:xfrm>
            <a:off x="8216477" y="5134851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7" name="Text Placeholder 2">
            <a:extLst>
              <a:ext uri="{FF2B5EF4-FFF2-40B4-BE49-F238E27FC236}">
                <a16:creationId xmlns:a16="http://schemas.microsoft.com/office/drawing/2014/main" id="{B730ECD1-26CC-544C-8D7B-97C1B8C97C28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5650105" y="4764622"/>
            <a:ext cx="4644011" cy="28892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7D165F5-5AE2-584B-B186-23345AA34A8B}"/>
              </a:ext>
            </a:extLst>
          </p:cNvPr>
          <p:cNvCxnSpPr>
            <a:cxnSpLocks/>
          </p:cNvCxnSpPr>
          <p:nvPr userDrawn="1"/>
        </p:nvCxnSpPr>
        <p:spPr>
          <a:xfrm>
            <a:off x="8043517" y="5107182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 Placeholder 2">
            <a:extLst>
              <a:ext uri="{FF2B5EF4-FFF2-40B4-BE49-F238E27FC236}">
                <a16:creationId xmlns:a16="http://schemas.microsoft.com/office/drawing/2014/main" id="{2B6CA423-BB67-6141-9D80-246C20E2F2C3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8216477" y="5442290"/>
            <a:ext cx="1886742" cy="536559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00" name="Text Placeholder 2">
            <a:extLst>
              <a:ext uri="{FF2B5EF4-FFF2-40B4-BE49-F238E27FC236}">
                <a16:creationId xmlns:a16="http://schemas.microsoft.com/office/drawing/2014/main" id="{11BC3A15-7B03-6640-968D-39111EAC459F}"/>
              </a:ext>
            </a:extLst>
          </p:cNvPr>
          <p:cNvSpPr>
            <a:spLocks noGrp="1"/>
          </p:cNvSpPr>
          <p:nvPr>
            <p:ph type="body" sz="quarter" idx="91"/>
          </p:nvPr>
        </p:nvSpPr>
        <p:spPr>
          <a:xfrm>
            <a:off x="5894835" y="6725127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BDEF8F5-33CF-F347-90DB-F6CA307BA821}"/>
              </a:ext>
            </a:extLst>
          </p:cNvPr>
          <p:cNvSpPr/>
          <p:nvPr userDrawn="1"/>
        </p:nvSpPr>
        <p:spPr>
          <a:xfrm>
            <a:off x="5757517" y="6376209"/>
            <a:ext cx="4536662" cy="2667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102" name="Text Placeholder 2">
            <a:extLst>
              <a:ext uri="{FF2B5EF4-FFF2-40B4-BE49-F238E27FC236}">
                <a16:creationId xmlns:a16="http://schemas.microsoft.com/office/drawing/2014/main" id="{FCACCFBC-7FAC-5F4D-B3B5-08D50A3FFB33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5839349" y="6402518"/>
            <a:ext cx="1886742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3" name="Text Placeholder 2">
            <a:extLst>
              <a:ext uri="{FF2B5EF4-FFF2-40B4-BE49-F238E27FC236}">
                <a16:creationId xmlns:a16="http://schemas.microsoft.com/office/drawing/2014/main" id="{95F15CDE-6EA3-4345-847B-CBF226748E21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8216477" y="6402518"/>
            <a:ext cx="1886743" cy="2667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2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4" name="Text Placeholder 2">
            <a:extLst>
              <a:ext uri="{FF2B5EF4-FFF2-40B4-BE49-F238E27FC236}">
                <a16:creationId xmlns:a16="http://schemas.microsoft.com/office/drawing/2014/main" id="{858AC7D4-A041-1147-A0F5-B34F950A2F6E}"/>
              </a:ext>
            </a:extLst>
          </p:cNvPr>
          <p:cNvSpPr>
            <a:spLocks noGrp="1"/>
          </p:cNvSpPr>
          <p:nvPr>
            <p:ph type="body" sz="quarter" idx="94"/>
          </p:nvPr>
        </p:nvSpPr>
        <p:spPr>
          <a:xfrm>
            <a:off x="5650105" y="6032288"/>
            <a:ext cx="4644001" cy="3040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CACC3FB-91EC-3141-B2F0-8EBD1D1BB220}"/>
              </a:ext>
            </a:extLst>
          </p:cNvPr>
          <p:cNvCxnSpPr>
            <a:cxnSpLocks/>
          </p:cNvCxnSpPr>
          <p:nvPr userDrawn="1"/>
        </p:nvCxnSpPr>
        <p:spPr>
          <a:xfrm>
            <a:off x="8043517" y="6374849"/>
            <a:ext cx="0" cy="80658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 Placeholder 2">
            <a:extLst>
              <a:ext uri="{FF2B5EF4-FFF2-40B4-BE49-F238E27FC236}">
                <a16:creationId xmlns:a16="http://schemas.microsoft.com/office/drawing/2014/main" id="{A2FEA992-0D97-6647-8495-6FA4A085708A}"/>
              </a:ext>
            </a:extLst>
          </p:cNvPr>
          <p:cNvSpPr>
            <a:spLocks noGrp="1"/>
          </p:cNvSpPr>
          <p:nvPr>
            <p:ph type="body" sz="quarter" idx="95"/>
          </p:nvPr>
        </p:nvSpPr>
        <p:spPr>
          <a:xfrm>
            <a:off x="8216477" y="6709957"/>
            <a:ext cx="1886742" cy="58999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spcBef>
                <a:spcPts val="0"/>
              </a:spcBef>
              <a:buFontTx/>
              <a:buNone/>
              <a:defRPr sz="900"/>
            </a:lvl1pPr>
          </a:lstStyle>
          <a:p>
            <a:pPr lvl="0"/>
            <a:endParaRPr lang="en-US" dirty="0"/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015B3926-6818-7841-8D71-5981BFA437BB}"/>
              </a:ext>
            </a:extLst>
          </p:cNvPr>
          <p:cNvSpPr>
            <a:spLocks noGrp="1"/>
          </p:cNvSpPr>
          <p:nvPr>
            <p:ph type="body" sz="quarter" idx="96"/>
          </p:nvPr>
        </p:nvSpPr>
        <p:spPr>
          <a:xfrm>
            <a:off x="5414956" y="301466"/>
            <a:ext cx="4940299" cy="333534"/>
          </a:xfrm>
          <a:prstGeom prst="rect">
            <a:avLst/>
          </a:prstGeom>
        </p:spPr>
        <p:txBody>
          <a:bodyPr lIns="0" rIns="0" anchor="ctr" anchorCtr="0"/>
          <a:lstStyle>
            <a:lvl1pPr algn="r">
              <a:buFontTx/>
              <a:buNone/>
              <a:defRPr sz="1800" b="1">
                <a:solidFill>
                  <a:srgbClr val="C00000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87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7">
            <a:extLst>
              <a:ext uri="{FF2B5EF4-FFF2-40B4-BE49-F238E27FC236}">
                <a16:creationId xmlns:a16="http://schemas.microsoft.com/office/drawing/2014/main" id="{1B41AB0A-A535-3D44-B756-C55722D60F5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08741"/>
            <a:ext cx="5003321" cy="71409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pic>
        <p:nvPicPr>
          <p:cNvPr id="29" name="Picture 28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9D4E8FF5-B012-E040-B174-1BB3FD4376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09941" y="367475"/>
            <a:ext cx="4495923" cy="193886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7C0C4F0-9E5C-4C44-BB6E-9156BDCB60E4}"/>
              </a:ext>
            </a:extLst>
          </p:cNvPr>
          <p:cNvSpPr/>
          <p:nvPr userDrawn="1"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Tx/>
              <a:buNone/>
            </a:pPr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41A3618-EE66-F64F-BF80-D62BF7CA201C}"/>
              </a:ext>
            </a:extLst>
          </p:cNvPr>
          <p:cNvSpPr/>
          <p:nvPr userDrawn="1"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Tx/>
              <a:buNone/>
            </a:pPr>
            <a:endParaRPr lang="en-US"/>
          </a:p>
        </p:txBody>
      </p:sp>
      <p:sp>
        <p:nvSpPr>
          <p:cNvPr id="34" name="Text Placeholder 32">
            <a:extLst>
              <a:ext uri="{FF2B5EF4-FFF2-40B4-BE49-F238E27FC236}">
                <a16:creationId xmlns:a16="http://schemas.microsoft.com/office/drawing/2014/main" id="{67EDD433-8FAC-0742-8DBB-221A63658D5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14704"/>
            <a:ext cx="4752209" cy="38255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1800" b="1">
                <a:solidFill>
                  <a:schemeClr val="bg1"/>
                </a:solidFill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101AF9C0-46C8-194A-A6BA-7F2DB66955A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203377" y="3198128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ED7AD4D8-EB6D-A943-886E-9D42CD2BFB2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203476" y="4950297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638898C1-6779-CE4C-BDE4-80B3CA5F001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808866"/>
            <a:ext cx="1040189" cy="886983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97CCD338-B9C9-1C47-A077-8848DF005D1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03376" y="4094397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0BE959F7-0C75-0540-BC3D-BB9BE3756D1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203375" y="5772254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261995BE-024E-BA4A-8CCB-2F478E1B230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721816" y="2086696"/>
            <a:ext cx="1652762" cy="519002"/>
          </a:xfrm>
          <a:prstGeom prst="rect">
            <a:avLst/>
          </a:prstGeom>
        </p:spPr>
        <p:txBody>
          <a:bodyPr/>
          <a:lstStyle>
            <a:lvl1pPr algn="l">
              <a:lnSpc>
                <a:spcPts val="1100"/>
              </a:lnSpc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D0FD69B5-F57F-7B43-A1BA-F0FC803AB45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07914" y="1997834"/>
            <a:ext cx="1757325" cy="886983"/>
          </a:xfrm>
          <a:prstGeom prst="rect">
            <a:avLst/>
          </a:prstGeom>
        </p:spPr>
        <p:txBody>
          <a:bodyPr lIns="0" tIns="180000" rIns="0"/>
          <a:lstStyle>
            <a:lvl1pPr algn="ctr">
              <a:lnSpc>
                <a:spcPts val="2000"/>
              </a:lnSpc>
              <a:buFontTx/>
              <a:buNone/>
              <a:defRPr sz="2000" b="0" i="1">
                <a:solidFill>
                  <a:srgbClr val="C00000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466EBC09-2AC8-8243-A6AB-A165FBD090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7492F7B3-8563-FF48-88CA-EE5FCE5AD7E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1A3BE6E-A621-934C-953F-E17BDF8621B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469E82-3896-EE43-85DA-301D8AB65DAB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marL="0" indent="0"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DFE97D9-EDB6-0D48-B2B9-D4239D1963A8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254F523D-9C93-8248-8EAD-52D48C8D47F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759A315D-3487-5B48-95B0-22DF63B9CE0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29A4ACD-0D4C-EF45-9AB0-026ABD5F482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D4D9B2F3-4C0E-1F45-BBEC-7B8A46EB300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995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7">
            <a:extLst>
              <a:ext uri="{FF2B5EF4-FFF2-40B4-BE49-F238E27FC236}">
                <a16:creationId xmlns:a16="http://schemas.microsoft.com/office/drawing/2014/main" id="{1B41AB0A-A535-3D44-B756-C55722D60F5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08741"/>
            <a:ext cx="5003321" cy="71409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1240BEF7-5F38-3E46-A768-B93F9C8E7CEF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41540" y="208742"/>
            <a:ext cx="5003321" cy="357109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FF591D2B-FB63-F842-95AD-75BBCE955AF4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41540" y="3778610"/>
            <a:ext cx="5003321" cy="357109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D4E8FF5-B012-E040-B174-1BB3FD4376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709941" y="367475"/>
            <a:ext cx="4495923" cy="193886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7C0C4F0-9E5C-4C44-BB6E-9156BDCB60E4}"/>
              </a:ext>
            </a:extLst>
          </p:cNvPr>
          <p:cNvSpPr/>
          <p:nvPr userDrawn="1"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Tx/>
              <a:buNone/>
            </a:pPr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41A3618-EE66-F64F-BF80-D62BF7CA201C}"/>
              </a:ext>
            </a:extLst>
          </p:cNvPr>
          <p:cNvSpPr/>
          <p:nvPr userDrawn="1"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Tx/>
              <a:buNone/>
            </a:pPr>
            <a:endParaRPr lang="en-US"/>
          </a:p>
        </p:txBody>
      </p:sp>
      <p:sp>
        <p:nvSpPr>
          <p:cNvPr id="34" name="Text Placeholder 32">
            <a:extLst>
              <a:ext uri="{FF2B5EF4-FFF2-40B4-BE49-F238E27FC236}">
                <a16:creationId xmlns:a16="http://schemas.microsoft.com/office/drawing/2014/main" id="{67EDD433-8FAC-0742-8DBB-221A63658D5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14704"/>
            <a:ext cx="4752209" cy="38255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1800" b="1">
                <a:solidFill>
                  <a:schemeClr val="bg1"/>
                </a:solidFill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101AF9C0-46C8-194A-A6BA-7F2DB66955A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203377" y="3198128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ED7AD4D8-EB6D-A943-886E-9D42CD2BFB2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203476" y="4950297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638898C1-6779-CE4C-BDE4-80B3CA5F001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808866"/>
            <a:ext cx="1040189" cy="886983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97CCD338-B9C9-1C47-A077-8848DF005D1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03376" y="4094397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0BE959F7-0C75-0540-BC3D-BB9BE3756D1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203375" y="5772254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261995BE-024E-BA4A-8CCB-2F478E1B230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721816" y="2086696"/>
            <a:ext cx="1652762" cy="519002"/>
          </a:xfrm>
          <a:prstGeom prst="rect">
            <a:avLst/>
          </a:prstGeom>
        </p:spPr>
        <p:txBody>
          <a:bodyPr/>
          <a:lstStyle>
            <a:lvl1pPr algn="l">
              <a:lnSpc>
                <a:spcPts val="1100"/>
              </a:lnSpc>
              <a:buFontTx/>
              <a:buNone/>
              <a:defRPr sz="11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D0FD69B5-F57F-7B43-A1BA-F0FC803AB45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07914" y="1997834"/>
            <a:ext cx="1757325" cy="886983"/>
          </a:xfrm>
          <a:prstGeom prst="rect">
            <a:avLst/>
          </a:prstGeom>
        </p:spPr>
        <p:txBody>
          <a:bodyPr lIns="0" tIns="180000" rIns="0"/>
          <a:lstStyle>
            <a:lvl1pPr algn="ctr">
              <a:lnSpc>
                <a:spcPts val="2000"/>
              </a:lnSpc>
              <a:buFontTx/>
              <a:buNone/>
              <a:defRPr sz="2000" b="0" i="1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59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7">
            <a:extLst>
              <a:ext uri="{FF2B5EF4-FFF2-40B4-BE49-F238E27FC236}">
                <a16:creationId xmlns:a16="http://schemas.microsoft.com/office/drawing/2014/main" id="{1B41AB0A-A535-3D44-B756-C55722D60F5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08741"/>
            <a:ext cx="5003321" cy="71409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D4E8FF5-B012-E040-B174-1BB3FD4376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709941" y="367475"/>
            <a:ext cx="4495923" cy="193886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7C0C4F0-9E5C-4C44-BB6E-9156BDCB60E4}"/>
              </a:ext>
            </a:extLst>
          </p:cNvPr>
          <p:cNvSpPr/>
          <p:nvPr userDrawn="1"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41A3618-EE66-F64F-BF80-D62BF7CA201C}"/>
              </a:ext>
            </a:extLst>
          </p:cNvPr>
          <p:cNvSpPr/>
          <p:nvPr userDrawn="1"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34" name="Text Placeholder 32">
            <a:extLst>
              <a:ext uri="{FF2B5EF4-FFF2-40B4-BE49-F238E27FC236}">
                <a16:creationId xmlns:a16="http://schemas.microsoft.com/office/drawing/2014/main" id="{67EDD433-8FAC-0742-8DBB-221A63658D5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14704"/>
            <a:ext cx="4752209" cy="38255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1800" b="1">
                <a:solidFill>
                  <a:schemeClr val="bg1"/>
                </a:solidFill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101AF9C0-46C8-194A-A6BA-7F2DB66955A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203377" y="3198128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ED7AD4D8-EB6D-A943-886E-9D42CD2BFB2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203476" y="4950297"/>
            <a:ext cx="1040189" cy="886983"/>
          </a:xfrm>
          <a:prstGeom prst="rect">
            <a:avLst/>
          </a:prstGeom>
        </p:spPr>
        <p:txBody>
          <a:bodyPr/>
          <a:lstStyle>
            <a:lvl1pPr algn="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638898C1-6779-CE4C-BDE4-80B3CA5F001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808866"/>
            <a:ext cx="1040189" cy="886983"/>
          </a:xfrm>
          <a:prstGeom prst="rect">
            <a:avLst/>
          </a:prstGeom>
        </p:spPr>
        <p:txBody>
          <a:bodyPr/>
          <a:lstStyle>
            <a:lvl1pPr algn="ctr">
              <a:lnSpc>
                <a:spcPts val="2000"/>
              </a:lnSpc>
              <a:buFontTx/>
              <a:buNone/>
              <a:defRPr sz="2000" b="0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97CCD338-B9C9-1C47-A077-8848DF005D1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03376" y="4094397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0BE959F7-0C75-0540-BC3D-BB9BE3756D1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203375" y="5772254"/>
            <a:ext cx="1040189" cy="519003"/>
          </a:xfrm>
          <a:prstGeom prst="rect">
            <a:avLst/>
          </a:prstGeom>
        </p:spPr>
        <p:txBody>
          <a:bodyPr/>
          <a:lstStyle>
            <a:lvl1pPr algn="r">
              <a:lnSpc>
                <a:spcPts val="1400"/>
              </a:lnSpc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261995BE-024E-BA4A-8CCB-2F478E1B230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721816" y="2086696"/>
            <a:ext cx="1652762" cy="519002"/>
          </a:xfrm>
          <a:prstGeom prst="rect">
            <a:avLst/>
          </a:prstGeom>
        </p:spPr>
        <p:txBody>
          <a:bodyPr/>
          <a:lstStyle>
            <a:lvl1pPr algn="l">
              <a:lnSpc>
                <a:spcPts val="1100"/>
              </a:lnSpc>
              <a:buFontTx/>
              <a:buNone/>
              <a:defRPr sz="1100" b="0">
                <a:solidFill>
                  <a:schemeClr val="bg1"/>
                </a:solidFill>
                <a:latin typeface="+mn-lt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D0FD69B5-F57F-7B43-A1BA-F0FC803AB45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07914" y="1997834"/>
            <a:ext cx="1757325" cy="886983"/>
          </a:xfrm>
          <a:prstGeom prst="rect">
            <a:avLst/>
          </a:prstGeom>
        </p:spPr>
        <p:txBody>
          <a:bodyPr lIns="0" tIns="180000" rIns="0"/>
          <a:lstStyle>
            <a:lvl1pPr algn="ctr">
              <a:lnSpc>
                <a:spcPts val="2000"/>
              </a:lnSpc>
              <a:buFontTx/>
              <a:buNone/>
              <a:defRPr sz="2000" b="0" i="1">
                <a:solidFill>
                  <a:schemeClr val="bg1"/>
                </a:solidFill>
                <a:latin typeface="Impact" panose="020B0806030902050204" pitchFamily="34" charset="0"/>
              </a:defRPr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endParaRPr lang="en-US" dirty="0"/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FF1D747D-B956-F948-9CE2-4B541F0518F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84AE49E8-2EC1-564E-9023-9B3F4AE2C5F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33CF7710-D2E5-EF4F-A042-53CCCF90CBC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E3C252-98D6-CC4E-A3A9-5EC0A1BD0A85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D5AE8F0-4443-8F4C-8773-417309D4F004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53A752F-AAFE-3642-89D6-ABA17470547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018E8F09-5BCB-4E47-9B3C-C57FA715D38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E07A5EF6-7AC0-FC4E-9A09-393DCA376B2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1394FF62-71A5-2840-83A6-2FE7CBC5F2E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15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960ED49-7DC6-6C49-8938-B1E9D90998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5300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CF3C568-515F-F74E-993E-ACA20A55A6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96338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45C6C50-D5B9-C145-BCE4-A7063BACD5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96339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41DDFE-121E-364E-8A99-79BEDDBD087E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F7326B-2298-C841-82F6-BFFBDEFE008F}"/>
              </a:ext>
            </a:extLst>
          </p:cNvPr>
          <p:cNvSpPr txBox="1"/>
          <p:nvPr userDrawn="1"/>
        </p:nvSpPr>
        <p:spPr>
          <a:xfrm>
            <a:off x="176215" y="212436"/>
            <a:ext cx="2439986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180000" tIns="0" rIns="180000" bIns="0" rtlCol="0" anchor="ctr" anchorCtr="0">
            <a:noAutofit/>
          </a:bodyPr>
          <a:lstStyle/>
          <a:p>
            <a:pPr algn="l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128461-B8BB-9749-BF25-224A2E08E7CC}"/>
              </a:ext>
            </a:extLst>
          </p:cNvPr>
          <p:cNvSpPr txBox="1"/>
          <p:nvPr userDrawn="1"/>
        </p:nvSpPr>
        <p:spPr>
          <a:xfrm>
            <a:off x="2752727" y="212436"/>
            <a:ext cx="2439986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180000" tIns="0" rIns="180000" bIns="0" rtlCol="0" anchor="ctr" anchorCtr="0">
            <a:noAutofit/>
          </a:bodyPr>
          <a:lstStyle/>
          <a:p>
            <a:pPr algn="l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DFC53A-7E40-9042-86B2-19221668F2D8}"/>
              </a:ext>
            </a:extLst>
          </p:cNvPr>
          <p:cNvSpPr txBox="1"/>
          <p:nvPr userDrawn="1"/>
        </p:nvSpPr>
        <p:spPr>
          <a:xfrm>
            <a:off x="188915" y="795338"/>
            <a:ext cx="2439986" cy="65519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144000" tIns="144000" rIns="144000" bIns="0" rtlCol="0" anchor="t" anchorCtr="0">
            <a:noAutofit/>
          </a:bodyPr>
          <a:lstStyle/>
          <a:p>
            <a:pPr algn="l">
              <a:buFontTx/>
              <a:buNone/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D25BE8-4FB5-344B-8207-2FBB4AEC323F}"/>
              </a:ext>
            </a:extLst>
          </p:cNvPr>
          <p:cNvSpPr txBox="1"/>
          <p:nvPr userDrawn="1"/>
        </p:nvSpPr>
        <p:spPr>
          <a:xfrm>
            <a:off x="2752727" y="795337"/>
            <a:ext cx="2439986" cy="6551901"/>
          </a:xfrm>
          <a:prstGeom prst="rect">
            <a:avLst/>
          </a:prstGeom>
          <a:solidFill>
            <a:srgbClr val="C00000">
              <a:alpha val="20000"/>
            </a:srgbClr>
          </a:solidFill>
          <a:ln w="25400">
            <a:solidFill>
              <a:schemeClr val="bg1"/>
            </a:solidFill>
          </a:ln>
        </p:spPr>
        <p:txBody>
          <a:bodyPr wrap="square" lIns="144000" tIns="144000" rIns="144000" bIns="0" rtlCol="0" anchor="t" anchorCtr="0">
            <a:noAutofit/>
          </a:bodyPr>
          <a:lstStyle/>
          <a:p>
            <a:pPr algn="l">
              <a:buFontTx/>
              <a:buNone/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37A94834-B77E-FA41-B06C-4746451A3F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52727" y="5727700"/>
            <a:ext cx="2439986" cy="1644938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2A88FFB3-85FE-9E4B-8B4E-FC0C4468FF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8915" y="5727700"/>
            <a:ext cx="2439986" cy="1644938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09C1CE3-7E6B-D846-94FC-FEC1D10DE441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0C8127-3FB3-7D4D-A96D-C6EA69B32F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8300" y="977900"/>
            <a:ext cx="2095500" cy="4546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A7C734EB-D9C0-7140-964F-23648CB28A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922588" y="977900"/>
            <a:ext cx="2095500" cy="4546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48B7DA7-A3E7-8B41-AD8C-A9D05184ED1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7" y="4259262"/>
            <a:ext cx="2347913" cy="289083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C3DB8FF1-4E20-F542-833F-6FD6C68F27C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42286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E030C15A-BA77-A94A-8A65-0BB4CB274E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68300" y="301466"/>
            <a:ext cx="2095500" cy="333534"/>
          </a:xfrm>
          <a:prstGeom prst="rect">
            <a:avLst/>
          </a:prstGeom>
        </p:spPr>
        <p:txBody>
          <a:bodyPr anchor="ctr" anchorCtr="0"/>
          <a:lstStyle>
            <a:lvl1pPr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E6079F6D-140E-3C44-87AE-1B20216CDB1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908300" y="301466"/>
            <a:ext cx="2095500" cy="333534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E79562C-6640-C548-98E6-7BB784EEE9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DA9973AC-73A0-024B-9B92-B9F9894165D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3441700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9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8960ED49-7DC6-6C49-8938-B1E9D90998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5300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CF3C568-515F-F74E-993E-ACA20A55A6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96338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45C6C50-D5B9-C145-BCE4-A7063BACD5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96339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41DDFE-121E-364E-8A99-79BEDDBD087E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F7326B-2298-C841-82F6-BFFBDEFE008F}"/>
              </a:ext>
            </a:extLst>
          </p:cNvPr>
          <p:cNvSpPr txBox="1"/>
          <p:nvPr userDrawn="1"/>
        </p:nvSpPr>
        <p:spPr>
          <a:xfrm>
            <a:off x="176215" y="212436"/>
            <a:ext cx="2439986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180000" tIns="0" rIns="180000" bIns="0" rtlCol="0" anchor="ctr" anchorCtr="0">
            <a:noAutofit/>
          </a:bodyPr>
          <a:lstStyle/>
          <a:p>
            <a:pPr algn="l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128461-B8BB-9749-BF25-224A2E08E7CC}"/>
              </a:ext>
            </a:extLst>
          </p:cNvPr>
          <p:cNvSpPr txBox="1"/>
          <p:nvPr userDrawn="1"/>
        </p:nvSpPr>
        <p:spPr>
          <a:xfrm>
            <a:off x="2752727" y="212436"/>
            <a:ext cx="2439986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180000" tIns="0" rIns="180000" bIns="0" rtlCol="0" anchor="ctr" anchorCtr="0">
            <a:noAutofit/>
          </a:bodyPr>
          <a:lstStyle/>
          <a:p>
            <a:pPr algn="l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DFC53A-7E40-9042-86B2-19221668F2D8}"/>
              </a:ext>
            </a:extLst>
          </p:cNvPr>
          <p:cNvSpPr txBox="1"/>
          <p:nvPr userDrawn="1"/>
        </p:nvSpPr>
        <p:spPr>
          <a:xfrm>
            <a:off x="188915" y="795338"/>
            <a:ext cx="2439986" cy="6551900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 w="25400">
            <a:solidFill>
              <a:schemeClr val="bg1"/>
            </a:solidFill>
          </a:ln>
        </p:spPr>
        <p:txBody>
          <a:bodyPr wrap="square" lIns="144000" tIns="144000" rIns="144000" bIns="0" rtlCol="0" anchor="t" anchorCtr="0">
            <a:noAutofit/>
          </a:bodyPr>
          <a:lstStyle/>
          <a:p>
            <a:pPr algn="l">
              <a:buFontTx/>
              <a:buNone/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D25BE8-4FB5-344B-8207-2FBB4AEC323F}"/>
              </a:ext>
            </a:extLst>
          </p:cNvPr>
          <p:cNvSpPr txBox="1"/>
          <p:nvPr userDrawn="1"/>
        </p:nvSpPr>
        <p:spPr>
          <a:xfrm>
            <a:off x="2752727" y="795337"/>
            <a:ext cx="2439986" cy="6551901"/>
          </a:xfrm>
          <a:prstGeom prst="rect">
            <a:avLst/>
          </a:prstGeom>
          <a:solidFill>
            <a:srgbClr val="C00000">
              <a:alpha val="20000"/>
            </a:srgbClr>
          </a:solidFill>
          <a:ln w="25400">
            <a:solidFill>
              <a:schemeClr val="bg1"/>
            </a:solidFill>
          </a:ln>
        </p:spPr>
        <p:txBody>
          <a:bodyPr wrap="square" lIns="144000" tIns="144000" rIns="144000" bIns="0" rtlCol="0" anchor="t" anchorCtr="0">
            <a:noAutofit/>
          </a:bodyPr>
          <a:lstStyle/>
          <a:p>
            <a:pPr algn="l">
              <a:buFontTx/>
              <a:buNone/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09C1CE3-7E6B-D846-94FC-FEC1D10DE441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0C8127-3FB3-7D4D-A96D-C6EA69B32F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8300" y="977900"/>
            <a:ext cx="2095500" cy="61721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A7C734EB-D9C0-7140-964F-23648CB28A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922588" y="977900"/>
            <a:ext cx="2095500" cy="61721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48B7DA7-A3E7-8B41-AD8C-A9D05184ED1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7" y="4259262"/>
            <a:ext cx="2347913" cy="289083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C3DB8FF1-4E20-F542-833F-6FD6C68F27C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42286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E030C15A-BA77-A94A-8A65-0BB4CB274E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68300" y="301466"/>
            <a:ext cx="2095500" cy="333534"/>
          </a:xfrm>
          <a:prstGeom prst="rect">
            <a:avLst/>
          </a:prstGeom>
        </p:spPr>
        <p:txBody>
          <a:bodyPr anchor="ctr" anchorCtr="0"/>
          <a:lstStyle>
            <a:lvl1pPr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E6079F6D-140E-3C44-87AE-1B20216CDB1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908300" y="301466"/>
            <a:ext cx="2095500" cy="333534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E79562C-6640-C548-98E6-7BB784EEE9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DA9973AC-73A0-024B-9B92-B9F9894165D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3441700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62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89F7F8E3-8407-5D4B-96CD-8EC062EEF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5300" y="795338"/>
            <a:ext cx="2324100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21FCD140-7CDA-8B41-9A26-EC5CAFF92C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1001" y="3308033"/>
            <a:ext cx="1168400" cy="152141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6EFE51A5-17D8-9E41-A061-6C854D6108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75300" y="3300412"/>
            <a:ext cx="1168400" cy="153828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0361E5-85E4-C94B-850B-6D29FBBF48EA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0E461B0-1610-0544-B05C-D6BF05214AFA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6EE61F0-5B16-6A4B-8C09-62F83124BBA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42286" y="795338"/>
            <a:ext cx="2347913" cy="636746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78BA874-D8C8-574F-AE8F-236140F0A6B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DBE9205C-298C-B648-B382-0DB0817270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9C11FAA3-3F16-D749-9C2E-91C97A659AE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E5CF4AF9-3879-3940-8B03-DE37ADED871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AC67205-5590-6C43-B49E-37600499FC79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6A0A2A4-E162-7448-B979-76821A105B0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02FBFC99-EB4B-9545-A04F-ABCA943FC5F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4C6951F-FF58-4C42-9C20-9AF66605482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6" name="Picture Placeholder 7">
            <a:extLst>
              <a:ext uri="{FF2B5EF4-FFF2-40B4-BE49-F238E27FC236}">
                <a16:creationId xmlns:a16="http://schemas.microsoft.com/office/drawing/2014/main" id="{11A09A97-62F8-8F43-96F3-7253DB27F8E6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575300" y="4829464"/>
            <a:ext cx="2324100" cy="250506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469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89F7F8E3-8407-5D4B-96CD-8EC062EEF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5300" y="795338"/>
            <a:ext cx="2324100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21FCD140-7CDA-8B41-9A26-EC5CAFF92C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1001" y="3308033"/>
            <a:ext cx="1168400" cy="152141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6EFE51A5-17D8-9E41-A061-6C854D6108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75300" y="3300412"/>
            <a:ext cx="1168400" cy="153828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0361E5-85E4-C94B-850B-6D29FBBF48EA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0E461B0-1610-0544-B05C-D6BF05214AFA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6EE61F0-5B16-6A4B-8C09-62F83124BBA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02600" y="1848128"/>
            <a:ext cx="2387600" cy="531466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78BA874-D8C8-574F-AE8F-236140F0A6B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DBE9205C-298C-B648-B382-0DB0817270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88914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9C11FAA3-3F16-D749-9C2E-91C97A659AE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409952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E5CF4AF9-3879-3940-8B03-DE37ADED871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953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A038BB-E7BC-894D-8107-E28D20C9A296}"/>
              </a:ext>
            </a:extLst>
          </p:cNvPr>
          <p:cNvSpPr txBox="1"/>
          <p:nvPr userDrawn="1"/>
        </p:nvSpPr>
        <p:spPr>
          <a:xfrm>
            <a:off x="176214" y="212436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AC67205-5590-6C43-B49E-37600499FC79}"/>
              </a:ext>
            </a:extLst>
          </p:cNvPr>
          <p:cNvCxnSpPr/>
          <p:nvPr userDrawn="1"/>
        </p:nvCxnSpPr>
        <p:spPr>
          <a:xfrm>
            <a:off x="201614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6A0A2A4-E162-7448-B979-76821A105B0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32300"/>
            <a:ext cx="2347913" cy="271779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02FBFC99-EB4B-9545-A04F-ABCA943FC5F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55900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692F782-188C-FA4E-8AEF-2BBD00C3B5F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8613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4C6951F-FF58-4C42-9C20-9AF66605482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6" name="Picture Placeholder 7">
            <a:extLst>
              <a:ext uri="{FF2B5EF4-FFF2-40B4-BE49-F238E27FC236}">
                <a16:creationId xmlns:a16="http://schemas.microsoft.com/office/drawing/2014/main" id="{11A09A97-62F8-8F43-96F3-7253DB27F8E6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575300" y="4829464"/>
            <a:ext cx="2324100" cy="250506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41F02704-F865-1F47-8985-6096D22CA19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24029" y="806740"/>
            <a:ext cx="2347913" cy="94584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6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BFE932CC-DD12-D34F-94DE-1F618C5C03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8914" y="801980"/>
            <a:ext cx="2324100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id="{0E0F30EB-676B-C44C-981D-1422606565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44615" y="3314675"/>
            <a:ext cx="1168400" cy="152141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2AB0B1BB-FD61-0F45-9208-BEEFB0D1B9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8914" y="3307054"/>
            <a:ext cx="1168400" cy="153828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9A04BE-C128-AC49-A18F-E11690DB561E}"/>
              </a:ext>
            </a:extLst>
          </p:cNvPr>
          <p:cNvSpPr txBox="1"/>
          <p:nvPr userDrawn="1"/>
        </p:nvSpPr>
        <p:spPr>
          <a:xfrm>
            <a:off x="176214" y="219078"/>
            <a:ext cx="4940299" cy="498764"/>
          </a:xfrm>
          <a:prstGeom prst="rect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l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C15AABB-6ABD-4F4E-AAE8-7CC0E59DFE60}"/>
              </a:ext>
            </a:extLst>
          </p:cNvPr>
          <p:cNvCxnSpPr/>
          <p:nvPr userDrawn="1"/>
        </p:nvCxnSpPr>
        <p:spPr>
          <a:xfrm>
            <a:off x="201614" y="7341180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F25BC1E4-2F25-C544-B884-DCAD99D432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16214" y="1854770"/>
            <a:ext cx="2387600" cy="531466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B1698BF7-A5F5-0A4E-8D4F-BF5B9991841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4013" y="308108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l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9" name="Picture Placeholder 7">
            <a:extLst>
              <a:ext uri="{FF2B5EF4-FFF2-40B4-BE49-F238E27FC236}">
                <a16:creationId xmlns:a16="http://schemas.microsoft.com/office/drawing/2014/main" id="{E5F2157D-7750-3B49-9B0E-B00E71B5564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88914" y="4836106"/>
            <a:ext cx="2324100" cy="250506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FFAA74C4-46C0-0147-A17B-6611B76989C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37643" y="813382"/>
            <a:ext cx="2347913" cy="94584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1" name="Picture Placeholder 7">
            <a:extLst>
              <a:ext uri="{FF2B5EF4-FFF2-40B4-BE49-F238E27FC236}">
                <a16:creationId xmlns:a16="http://schemas.microsoft.com/office/drawing/2014/main" id="{ABE94708-72AD-1043-92A7-BDF1260D2A5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575300" y="795338"/>
            <a:ext cx="3221038" cy="25050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 lIns="0" tIns="0" rIns="0" bIns="0"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2" name="Picture Placeholder 9">
            <a:extLst>
              <a:ext uri="{FF2B5EF4-FFF2-40B4-BE49-F238E27FC236}">
                <a16:creationId xmlns:a16="http://schemas.microsoft.com/office/drawing/2014/main" id="{2DB91B22-E9FA-A94E-9C26-CAAB6B59724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8796338" y="2001520"/>
            <a:ext cx="1719261" cy="129889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3" name="Picture Placeholder 11">
            <a:extLst>
              <a:ext uri="{FF2B5EF4-FFF2-40B4-BE49-F238E27FC236}">
                <a16:creationId xmlns:a16="http://schemas.microsoft.com/office/drawing/2014/main" id="{167E8AAF-C1FF-C443-A6B0-987FF48DEA39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8796339" y="795338"/>
            <a:ext cx="1719260" cy="120618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B780B6-535C-744E-B813-50ECF60923FC}"/>
              </a:ext>
            </a:extLst>
          </p:cNvPr>
          <p:cNvSpPr txBox="1"/>
          <p:nvPr userDrawn="1"/>
        </p:nvSpPr>
        <p:spPr>
          <a:xfrm>
            <a:off x="5562600" y="212436"/>
            <a:ext cx="4940299" cy="498764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wrap="square" lIns="0" tIns="0" rIns="180000" bIns="0" rtlCol="0" anchor="ctr" anchorCtr="0">
            <a:noAutofit/>
          </a:bodyPr>
          <a:lstStyle/>
          <a:p>
            <a:pPr algn="r"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CA15EF-1DD4-E141-97D3-8FE165662166}"/>
              </a:ext>
            </a:extLst>
          </p:cNvPr>
          <p:cNvCxnSpPr/>
          <p:nvPr userDrawn="1"/>
        </p:nvCxnSpPr>
        <p:spPr>
          <a:xfrm>
            <a:off x="5588000" y="7334538"/>
            <a:ext cx="494029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9A45409D-4B04-D340-978A-7BE1D4CA1AC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14987" y="4259262"/>
            <a:ext cx="2347913" cy="289083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1848FFF5-5BBF-2B4A-AD43-E83BB743EEA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42286" y="3454400"/>
            <a:ext cx="2347913" cy="370839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100"/>
            </a:lvl1pPr>
          </a:lstStyle>
          <a:p>
            <a:pPr lvl="0"/>
            <a:endParaRPr lang="en-US" dirty="0"/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9E9EB1C4-2DB1-8949-B72A-495FD1C346F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740399" y="301466"/>
            <a:ext cx="4621213" cy="333534"/>
          </a:xfrm>
          <a:prstGeom prst="rect">
            <a:avLst/>
          </a:prstGeom>
        </p:spPr>
        <p:txBody>
          <a:bodyPr anchor="ctr" anchorCtr="0"/>
          <a:lstStyle>
            <a:lvl1pPr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B894317D-AD6F-CA43-AD05-61AFF309EA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14987" y="3441700"/>
            <a:ext cx="2347913" cy="7239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0">
                <a:solidFill>
                  <a:srgbClr val="C00000"/>
                </a:solidFill>
                <a:latin typeface="Impact" panose="020B080603090205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71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175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7" r:id="rId2"/>
    <p:sldLayoutId id="2147483686" r:id="rId3"/>
    <p:sldLayoutId id="2147483688" r:id="rId4"/>
    <p:sldLayoutId id="2147483673" r:id="rId5"/>
    <p:sldLayoutId id="2147483682" r:id="rId6"/>
    <p:sldLayoutId id="2147483662" r:id="rId7"/>
    <p:sldLayoutId id="2147483680" r:id="rId8"/>
    <p:sldLayoutId id="2147483681" r:id="rId9"/>
    <p:sldLayoutId id="2147483677" r:id="rId10"/>
    <p:sldLayoutId id="2147483678" r:id="rId11"/>
    <p:sldLayoutId id="2147483679" r:id="rId12"/>
    <p:sldLayoutId id="2147483674" r:id="rId13"/>
    <p:sldLayoutId id="2147483685" r:id="rId14"/>
    <p:sldLayoutId id="2147483676" r:id="rId15"/>
    <p:sldLayoutId id="2147483683" r:id="rId16"/>
    <p:sldLayoutId id="2147483689" r:id="rId17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EFF6844-D6FE-0940-ADFE-2A73EB7C4BC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48EA560-82B4-004E-A397-63516FAB85C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2881099-F1EC-6842-B7BF-F54629E14A4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61F3704-53B1-5E4C-8D41-1F2B13B4BF8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66E9D21-E6F2-6144-861A-30B0A8EF0FA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22" name="Picture Placeholder 1">
            <a:extLst>
              <a:ext uri="{FF2B5EF4-FFF2-40B4-BE49-F238E27FC236}">
                <a16:creationId xmlns:a16="http://schemas.microsoft.com/office/drawing/2014/main" id="{718910A0-7F1C-2341-BFB6-D04421BFDDE7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486400" y="230335"/>
            <a:ext cx="5003321" cy="7119371"/>
          </a:xfrm>
        </p:spPr>
      </p:sp>
      <p:pic>
        <p:nvPicPr>
          <p:cNvPr id="23" name="Picture 22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50078266-7B6C-AA4A-9C8C-AD76AC15F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9941" y="367475"/>
            <a:ext cx="4495923" cy="193886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C23B548D-2C24-6D4B-95BE-8BC37CDFE6F8}"/>
              </a:ext>
            </a:extLst>
          </p:cNvPr>
          <p:cNvSpPr/>
          <p:nvPr/>
        </p:nvSpPr>
        <p:spPr>
          <a:xfrm>
            <a:off x="5486400" y="6830704"/>
            <a:ext cx="5003321" cy="5190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5DA4776-4CA3-C64A-9852-858C73D20C05}"/>
              </a:ext>
            </a:extLst>
          </p:cNvPr>
          <p:cNvSpPr/>
          <p:nvPr/>
        </p:nvSpPr>
        <p:spPr>
          <a:xfrm>
            <a:off x="5698064" y="5522026"/>
            <a:ext cx="1460665" cy="1460665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en-US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41A4EA9D-86AC-7E4B-9237-76BCC9C558D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50564" y="6946788"/>
            <a:ext cx="4752209" cy="382552"/>
          </a:xfrm>
        </p:spPr>
        <p:txBody>
          <a:bodyPr/>
          <a:lstStyle/>
          <a:p>
            <a:r>
              <a:rPr lang="en-US" sz="1600" dirty="0"/>
              <a:t>GRADINGS , EVENTS &amp; MORE…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576A25F9-4DCE-9947-BD52-ADAC304E95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710863" y="3198128"/>
            <a:ext cx="1532704" cy="886983"/>
          </a:xfrm>
        </p:spPr>
        <p:txBody>
          <a:bodyPr/>
          <a:lstStyle/>
          <a:p>
            <a:r>
              <a:rPr lang="en-US" dirty="0"/>
              <a:t>ARTCILE 1  NAME GOES HERE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95146182-5F9C-3741-9FB9-1ECF1EDA8DC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10864" y="4950297"/>
            <a:ext cx="1532802" cy="886983"/>
          </a:xfrm>
        </p:spPr>
        <p:txBody>
          <a:bodyPr/>
          <a:lstStyle/>
          <a:p>
            <a:r>
              <a:rPr lang="en-US" dirty="0"/>
              <a:t>ARTCILE 2 NAME GOES HERE</a:t>
            </a:r>
          </a:p>
          <a:p>
            <a:endParaRPr lang="en-US" dirty="0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F7586F38-4B6F-EA49-B6B1-2901B3B5A8A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908301" y="5776782"/>
            <a:ext cx="1040189" cy="1021838"/>
          </a:xfrm>
        </p:spPr>
        <p:txBody>
          <a:bodyPr lIns="0" tIns="0" rIns="0" bIns="0"/>
          <a:lstStyle/>
          <a:p>
            <a:pPr marL="0" indent="0"/>
            <a:r>
              <a:rPr lang="en-US" dirty="0"/>
              <a:t>SPECIAL ARTICLE TITLE HERE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42A8A420-D4CE-3245-A9E5-84FA08FDF37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710764" y="4094397"/>
            <a:ext cx="1532802" cy="519003"/>
          </a:xfrm>
        </p:spPr>
        <p:txBody>
          <a:bodyPr/>
          <a:lstStyle/>
          <a:p>
            <a:r>
              <a:rPr lang="en-US" dirty="0"/>
              <a:t>Short description of article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CB6C251-6A7E-0540-A9DE-1C66AC7B8CA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782899" y="5772254"/>
            <a:ext cx="1460665" cy="519003"/>
          </a:xfrm>
        </p:spPr>
        <p:txBody>
          <a:bodyPr/>
          <a:lstStyle/>
          <a:p>
            <a:r>
              <a:rPr lang="en-US" dirty="0"/>
              <a:t>Short description of article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3572CBB6-AA79-A74D-8DF7-6BC7CA8E763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673690" y="2086696"/>
            <a:ext cx="1652762" cy="519002"/>
          </a:xfrm>
        </p:spPr>
        <p:txBody>
          <a:bodyPr/>
          <a:lstStyle/>
          <a:p>
            <a:pPr marL="0" indent="0"/>
            <a:r>
              <a:rPr lang="en-US" b="1" dirty="0"/>
              <a:t>NEWSLETTER</a:t>
            </a:r>
            <a:br>
              <a:rPr lang="en-US" b="1" dirty="0"/>
            </a:br>
            <a:r>
              <a:rPr lang="en-US" b="1" dirty="0"/>
              <a:t>AUTUMN 2022</a:t>
            </a:r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1317CAEE-660B-C146-B811-481F136A56F9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07914" y="1997834"/>
            <a:ext cx="1757325" cy="886983"/>
          </a:xfrm>
        </p:spPr>
        <p:txBody>
          <a:bodyPr/>
          <a:lstStyle/>
          <a:p>
            <a:r>
              <a:rPr lang="en-US" dirty="0"/>
              <a:t>REGION  NAME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4674ED0E-9900-544A-8C33-482F15E318B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8601" y="4496469"/>
            <a:ext cx="2347913" cy="2578100"/>
          </a:xfrm>
        </p:spPr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endParaRPr lang="en-US" dirty="0"/>
          </a:p>
        </p:txBody>
      </p:sp>
      <p:sp>
        <p:nvSpPr>
          <p:cNvPr id="37" name="Text Placeholder 12">
            <a:extLst>
              <a:ext uri="{FF2B5EF4-FFF2-40B4-BE49-F238E27FC236}">
                <a16:creationId xmlns:a16="http://schemas.microsoft.com/office/drawing/2014/main" id="{97DB6D1F-834E-8E4D-9F53-9DB0AC22977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8601" y="3441700"/>
            <a:ext cx="2347913" cy="990600"/>
          </a:xfrm>
        </p:spPr>
        <p:txBody>
          <a:bodyPr/>
          <a:lstStyle/>
          <a:p>
            <a:pPr marL="0" indent="0"/>
            <a:r>
              <a:rPr lang="en-US" dirty="0"/>
              <a:t>LONGER ARTICLE HEADING CAN </a:t>
            </a:r>
            <a:br>
              <a:rPr lang="en-US" dirty="0"/>
            </a:br>
            <a:r>
              <a:rPr lang="en-US" dirty="0"/>
              <a:t>GO HERE</a:t>
            </a:r>
          </a:p>
        </p:txBody>
      </p:sp>
    </p:spTree>
    <p:extLst>
      <p:ext uri="{BB962C8B-B14F-4D97-AF65-F5344CB8AC3E}">
        <p14:creationId xmlns:p14="http://schemas.microsoft.com/office/powerpoint/2010/main" val="235713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1ABD0B3-4DB0-D040-AE9D-31A004CBFC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669DDF-B2F3-B543-9CA2-69E5DF2B8F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09252D6-1317-E44A-9942-D86409E390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0472BD9-61CC-984F-8D8A-AA12186FF9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C7128A-EA9C-9B40-8F26-26AC7A5AEB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CE02E1-9532-B048-B07D-EB1CB0AFB2D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/>
            <a:r>
              <a:rPr lang="en-US" b="1" dirty="0"/>
              <a:t>CONGRATULATIONS TO THE FOLLOWING STUDENTS ON THEIR RECENT ACHIEVEMENTS…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sz="1400" b="1" dirty="0">
                <a:solidFill>
                  <a:srgbClr val="C00000"/>
                </a:solidFill>
              </a:rPr>
              <a:t>4</a:t>
            </a:r>
            <a:r>
              <a:rPr lang="en-US" sz="1400" b="1" baseline="30000" dirty="0">
                <a:solidFill>
                  <a:srgbClr val="C00000"/>
                </a:solidFill>
              </a:rPr>
              <a:t>TH</a:t>
            </a:r>
            <a:r>
              <a:rPr lang="en-US" sz="1400" b="1" dirty="0">
                <a:solidFill>
                  <a:srgbClr val="C00000"/>
                </a:solidFill>
              </a:rPr>
              <a:t> KYU (RED BELT)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sz="1400" b="1" dirty="0">
                <a:solidFill>
                  <a:srgbClr val="C00000"/>
                </a:solidFill>
              </a:rPr>
            </a:b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3</a:t>
            </a:r>
            <a:r>
              <a:rPr lang="en-US" sz="1400" b="1" baseline="30000" dirty="0">
                <a:solidFill>
                  <a:srgbClr val="C00000"/>
                </a:solidFill>
              </a:rPr>
              <a:t>rd</a:t>
            </a:r>
            <a:r>
              <a:rPr lang="en-US" sz="1400" b="1" dirty="0">
                <a:solidFill>
                  <a:srgbClr val="C00000"/>
                </a:solidFill>
              </a:rPr>
              <a:t> KYU (BROWN BELT)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sz="1400" b="1" dirty="0">
                <a:solidFill>
                  <a:srgbClr val="C00000"/>
                </a:solidFill>
              </a:rPr>
            </a:b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2</a:t>
            </a:r>
            <a:r>
              <a:rPr lang="en-US" sz="1400" b="1" baseline="30000" dirty="0">
                <a:solidFill>
                  <a:srgbClr val="C00000"/>
                </a:solidFill>
              </a:rPr>
              <a:t>nd</a:t>
            </a:r>
            <a:r>
              <a:rPr lang="en-US" sz="1400" b="1" dirty="0">
                <a:solidFill>
                  <a:srgbClr val="C00000"/>
                </a:solidFill>
              </a:rPr>
              <a:t> KYU (1 BLACK STRIPE)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1</a:t>
            </a:r>
            <a:r>
              <a:rPr lang="en-US" sz="1400" b="1" baseline="30000" dirty="0">
                <a:solidFill>
                  <a:srgbClr val="C00000"/>
                </a:solidFill>
              </a:rPr>
              <a:t>st</a:t>
            </a:r>
            <a:r>
              <a:rPr lang="en-US" sz="1400" b="1" dirty="0">
                <a:solidFill>
                  <a:srgbClr val="C00000"/>
                </a:solidFill>
              </a:rPr>
              <a:t> Kyu (2 x BLACK STRIPE)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dirty="0"/>
            </a:br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br>
              <a:rPr lang="en-US" sz="1400" dirty="0"/>
            </a:b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6A8E10C-48D8-2D41-9E39-AF9927FF9E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/>
            <a:r>
              <a:rPr lang="en-US" sz="1500" b="1" dirty="0">
                <a:solidFill>
                  <a:srgbClr val="C00000"/>
                </a:solidFill>
              </a:rPr>
              <a:t>EVENT NAME</a:t>
            </a:r>
            <a:br>
              <a:rPr lang="en-US" sz="1500" b="1" dirty="0"/>
            </a:br>
            <a:r>
              <a:rPr lang="en-US" sz="1200" b="1" dirty="0"/>
              <a:t>LOCATION GOES HERE</a:t>
            </a:r>
            <a:br>
              <a:rPr lang="en-US" sz="1200" b="1" dirty="0"/>
            </a:br>
            <a:r>
              <a:rPr lang="en-US" sz="1200" b="1" dirty="0"/>
              <a:t>DATE: xx/xx/xx</a:t>
            </a:r>
            <a:br>
              <a:rPr lang="en-US" sz="1400" b="1" dirty="0"/>
            </a:br>
            <a:br>
              <a:rPr lang="en-US" sz="800" b="1" dirty="0"/>
            </a:br>
            <a:r>
              <a:rPr lang="en-US" sz="1200" dirty="0"/>
              <a:t>Brief description of event goes here etc. Brief description of event goes here etc.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1500" b="1" dirty="0">
                <a:solidFill>
                  <a:srgbClr val="C00000"/>
                </a:solidFill>
              </a:rPr>
              <a:t>EVENT NAME</a:t>
            </a:r>
            <a:br>
              <a:rPr lang="en-US" sz="1500" b="1" dirty="0"/>
            </a:br>
            <a:r>
              <a:rPr lang="en-US" sz="1200" b="1" dirty="0"/>
              <a:t>LOCATION GOES HERE</a:t>
            </a:r>
            <a:br>
              <a:rPr lang="en-US" sz="1200" b="1" dirty="0"/>
            </a:br>
            <a:r>
              <a:rPr lang="en-US" sz="1200" b="1" dirty="0"/>
              <a:t>DATE: xx/xx/xx</a:t>
            </a:r>
            <a:br>
              <a:rPr lang="en-US" sz="1800" b="1" dirty="0"/>
            </a:br>
            <a:br>
              <a:rPr lang="en-US" sz="800" b="1" dirty="0"/>
            </a:br>
            <a:r>
              <a:rPr lang="en-US" sz="1200" dirty="0"/>
              <a:t>Brief description of event goes here etc. Brief description of event goes here etc.</a:t>
            </a:r>
            <a:br>
              <a:rPr lang="en-US" sz="1200" dirty="0"/>
            </a:br>
            <a:br>
              <a:rPr lang="en-US" sz="1200" dirty="0"/>
            </a:br>
            <a:br>
              <a:rPr lang="en-US" sz="1200" dirty="0">
                <a:solidFill>
                  <a:srgbClr val="C00000"/>
                </a:solidFill>
              </a:rPr>
            </a:br>
            <a:r>
              <a:rPr lang="en-US" sz="1500" b="1" dirty="0">
                <a:solidFill>
                  <a:srgbClr val="C00000"/>
                </a:solidFill>
              </a:rPr>
              <a:t>EVENT NAME</a:t>
            </a:r>
            <a:br>
              <a:rPr lang="en-US" sz="1500" b="1" dirty="0"/>
            </a:br>
            <a:r>
              <a:rPr lang="en-US" sz="1200" b="1" dirty="0"/>
              <a:t>LOCATION GOES HERE</a:t>
            </a:r>
            <a:br>
              <a:rPr lang="en-US" sz="1200" b="1" dirty="0"/>
            </a:br>
            <a:r>
              <a:rPr lang="en-US" sz="1200" b="1" dirty="0"/>
              <a:t>DATE: xx/xx/xx</a:t>
            </a:r>
            <a:br>
              <a:rPr lang="en-US" sz="2000" b="1" dirty="0"/>
            </a:br>
            <a:br>
              <a:rPr lang="en-US" sz="800" b="1" dirty="0"/>
            </a:br>
            <a:r>
              <a:rPr lang="en-US" sz="1200" dirty="0"/>
              <a:t>Brief description of event goes here etc. Brief description of event goes here etc.</a:t>
            </a:r>
            <a:br>
              <a:rPr lang="en-US" sz="1600" b="1" dirty="0"/>
            </a:br>
            <a:br>
              <a:rPr lang="en-US" sz="1400" b="1" dirty="0"/>
            </a:br>
            <a:br>
              <a:rPr lang="en-US" sz="1400" b="1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F7C147D-7E69-FB45-A71B-C6D04D4987E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/>
            <a:r>
              <a:rPr lang="en-AU" dirty="0"/>
              <a:t>Article Text goes here etc…habitant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9749D12-E686-D44A-A4D0-4A565E5B93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/>
            <a:r>
              <a:rPr lang="en-AU" dirty="0"/>
              <a:t>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Proin pharetra   </a:t>
            </a:r>
          </a:p>
          <a:p>
            <a:pPr marL="0" indent="0"/>
            <a:r>
              <a:rPr lang="en-AU" dirty="0"/>
              <a:t>Lorem ipsum </a:t>
            </a:r>
            <a:r>
              <a:rPr lang="en-AU" dirty="0" err="1"/>
              <a:t>dolor</a:t>
            </a:r>
            <a:r>
              <a:rPr lang="en-AU" dirty="0"/>
              <a:t> sit </a:t>
            </a:r>
            <a:r>
              <a:rPr lang="en-AU" dirty="0" err="1"/>
              <a:t>amet</a:t>
            </a:r>
            <a:r>
              <a:rPr lang="en-AU" dirty="0"/>
              <a:t>, </a:t>
            </a:r>
            <a:r>
              <a:rPr lang="en-AU" dirty="0" err="1"/>
              <a:t>consectetuer</a:t>
            </a:r>
            <a:r>
              <a:rPr lang="en-AU" dirty="0"/>
              <a:t> </a:t>
            </a:r>
            <a:r>
              <a:rPr lang="en-AU" dirty="0" err="1"/>
              <a:t>adipiscing</a:t>
            </a:r>
            <a:r>
              <a:rPr lang="en-AU" dirty="0"/>
              <a:t> </a:t>
            </a:r>
            <a:r>
              <a:rPr lang="en-AU" dirty="0" err="1"/>
              <a:t>elit</a:t>
            </a:r>
            <a:r>
              <a:rPr lang="en-AU" dirty="0"/>
              <a:t>. Maecenas </a:t>
            </a:r>
            <a:r>
              <a:rPr lang="en-AU" dirty="0" err="1"/>
              <a:t>porttitor</a:t>
            </a:r>
            <a:r>
              <a:rPr lang="en-AU" dirty="0"/>
              <a:t> </a:t>
            </a:r>
            <a:r>
              <a:rPr lang="en-AU" dirty="0" err="1"/>
              <a:t>congue</a:t>
            </a:r>
            <a:r>
              <a:rPr lang="en-AU" dirty="0"/>
              <a:t> </a:t>
            </a:r>
            <a:r>
              <a:rPr lang="en-AU" dirty="0" err="1"/>
              <a:t>massa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</a:t>
            </a:r>
            <a:r>
              <a:rPr lang="en-AU" dirty="0" err="1"/>
              <a:t>posuere</a:t>
            </a:r>
            <a:r>
              <a:rPr lang="en-AU" dirty="0"/>
              <a:t>, magna sed pulvinar </a:t>
            </a:r>
            <a:r>
              <a:rPr lang="en-AU" dirty="0" err="1"/>
              <a:t>ultricies</a:t>
            </a:r>
            <a:r>
              <a:rPr lang="en-AU" dirty="0"/>
              <a:t>, </a:t>
            </a:r>
            <a:r>
              <a:rPr lang="en-AU" dirty="0" err="1"/>
              <a:t>purus</a:t>
            </a:r>
            <a:r>
              <a:rPr lang="en-AU" dirty="0"/>
              <a:t> </a:t>
            </a:r>
            <a:r>
              <a:rPr lang="en-AU" dirty="0" err="1"/>
              <a:t>lectus</a:t>
            </a:r>
            <a:r>
              <a:rPr lang="en-AU" dirty="0"/>
              <a:t> </a:t>
            </a:r>
            <a:r>
              <a:rPr lang="en-AU" dirty="0" err="1"/>
              <a:t>malesuada</a:t>
            </a:r>
            <a:r>
              <a:rPr lang="en-AU" dirty="0"/>
              <a:t> libero, sit </a:t>
            </a:r>
            <a:r>
              <a:rPr lang="en-AU" dirty="0" err="1"/>
              <a:t>amet</a:t>
            </a:r>
            <a:r>
              <a:rPr lang="en-AU" dirty="0"/>
              <a:t> </a:t>
            </a:r>
            <a:r>
              <a:rPr lang="en-AU" dirty="0" err="1"/>
              <a:t>commodo</a:t>
            </a:r>
            <a:r>
              <a:rPr lang="en-AU" dirty="0"/>
              <a:t> magna eros </a:t>
            </a:r>
            <a:r>
              <a:rPr lang="en-AU" dirty="0" err="1"/>
              <a:t>quis</a:t>
            </a:r>
            <a:r>
              <a:rPr lang="en-AU" dirty="0"/>
              <a:t> </a:t>
            </a:r>
            <a:r>
              <a:rPr lang="en-AU" dirty="0" err="1"/>
              <a:t>urna</a:t>
            </a:r>
            <a:r>
              <a:rPr lang="en-AU" dirty="0"/>
              <a:t>.</a:t>
            </a:r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  <a:p>
            <a:pPr marL="0" indent="0"/>
            <a:r>
              <a:rPr lang="en-AU" dirty="0"/>
              <a:t>Nunc </a:t>
            </a:r>
            <a:r>
              <a:rPr lang="en-AU" dirty="0" err="1"/>
              <a:t>viverra</a:t>
            </a:r>
            <a:r>
              <a:rPr lang="en-AU" dirty="0"/>
              <a:t> </a:t>
            </a:r>
            <a:r>
              <a:rPr lang="en-AU" dirty="0" err="1"/>
              <a:t>imperdiet</a:t>
            </a:r>
            <a:r>
              <a:rPr lang="en-AU" dirty="0"/>
              <a:t> </a:t>
            </a:r>
            <a:r>
              <a:rPr lang="en-AU" dirty="0" err="1"/>
              <a:t>enim</a:t>
            </a:r>
            <a:r>
              <a:rPr lang="en-AU" dirty="0"/>
              <a:t>. </a:t>
            </a:r>
            <a:r>
              <a:rPr lang="en-AU" dirty="0" err="1"/>
              <a:t>Fusce</a:t>
            </a:r>
            <a:r>
              <a:rPr lang="en-AU" dirty="0"/>
              <a:t> est. </a:t>
            </a:r>
            <a:r>
              <a:rPr lang="en-AU" dirty="0" err="1"/>
              <a:t>Vivamus</a:t>
            </a:r>
            <a:r>
              <a:rPr lang="en-AU" dirty="0"/>
              <a:t> a </a:t>
            </a:r>
            <a:r>
              <a:rPr lang="en-AU" dirty="0" err="1"/>
              <a:t>tellus</a:t>
            </a:r>
            <a:r>
              <a:rPr lang="en-AU" dirty="0"/>
              <a:t>. </a:t>
            </a:r>
            <a:r>
              <a:rPr lang="en-AU" dirty="0" err="1"/>
              <a:t>Pellentesque</a:t>
            </a:r>
            <a:r>
              <a:rPr lang="en-AU" dirty="0"/>
              <a:t> habitant </a:t>
            </a:r>
            <a:r>
              <a:rPr lang="en-AU" dirty="0" err="1"/>
              <a:t>morbi</a:t>
            </a:r>
            <a:r>
              <a:rPr lang="en-AU" dirty="0"/>
              <a:t> </a:t>
            </a:r>
            <a:r>
              <a:rPr lang="en-AU" dirty="0" err="1"/>
              <a:t>tristique</a:t>
            </a:r>
            <a:r>
              <a:rPr lang="en-AU" dirty="0"/>
              <a:t> </a:t>
            </a:r>
            <a:r>
              <a:rPr lang="en-AU" dirty="0" err="1"/>
              <a:t>senectus</a:t>
            </a:r>
            <a:r>
              <a:rPr lang="en-AU" dirty="0"/>
              <a:t> et </a:t>
            </a:r>
            <a:r>
              <a:rPr lang="en-AU" dirty="0" err="1"/>
              <a:t>netus</a:t>
            </a:r>
            <a:r>
              <a:rPr lang="en-AU" dirty="0"/>
              <a:t> et </a:t>
            </a:r>
            <a:r>
              <a:rPr lang="en-AU" dirty="0" err="1"/>
              <a:t>malesuada</a:t>
            </a:r>
            <a:r>
              <a:rPr lang="en-AU" dirty="0"/>
              <a:t> fames ac </a:t>
            </a:r>
            <a:r>
              <a:rPr lang="en-AU" dirty="0" err="1"/>
              <a:t>turpis</a:t>
            </a:r>
            <a:r>
              <a:rPr lang="en-AU" dirty="0"/>
              <a:t> </a:t>
            </a:r>
            <a:r>
              <a:rPr lang="en-AU" dirty="0" err="1"/>
              <a:t>egestas</a:t>
            </a:r>
            <a:r>
              <a:rPr lang="en-AU" dirty="0"/>
              <a:t>. 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CA91A0C-FEFF-3B42-8404-D55BC50DB2B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GRADINGS </a:t>
            </a:r>
            <a:r>
              <a:rPr lang="en-US" sz="1400" dirty="0"/>
              <a:t>(4</a:t>
            </a:r>
            <a:r>
              <a:rPr lang="en-US" sz="1400" baseline="30000" dirty="0"/>
              <a:t>th</a:t>
            </a:r>
            <a:r>
              <a:rPr lang="en-US" sz="1400" dirty="0"/>
              <a:t> Kyu+)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C7DD76-DCC2-B14D-8AB4-8CF2AF1194A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UPCOMING EVENTS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A80874E-ABFD-184F-9DCC-14CEF747CDC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ARTICLE HEADING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8F11F81-D9BC-A34A-8EBD-07607D26A0B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0" indent="0"/>
            <a:r>
              <a:rPr lang="en-US" dirty="0"/>
              <a:t>ARTICLE 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636707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1330</TotalTime>
  <Words>633</Words>
  <Application>Microsoft Macintosh PowerPoint</Application>
  <PresentationFormat>Custom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Impact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Fenlon</dc:creator>
  <cp:lastModifiedBy>Francis Fenlon</cp:lastModifiedBy>
  <cp:revision>9</cp:revision>
  <dcterms:created xsi:type="dcterms:W3CDTF">2022-05-05T07:03:44Z</dcterms:created>
  <dcterms:modified xsi:type="dcterms:W3CDTF">2022-05-06T05:53:04Z</dcterms:modified>
</cp:coreProperties>
</file>