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8093075" cy="112252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7"/>
    <p:restoredTop sz="96197"/>
  </p:normalViewPr>
  <p:slideViewPr>
    <p:cSldViewPr snapToGrid="0">
      <p:cViewPr varScale="1">
        <p:scale>
          <a:sx n="74" d="100"/>
          <a:sy n="74" d="100"/>
        </p:scale>
        <p:origin x="3160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6981" y="1837090"/>
            <a:ext cx="6879114" cy="3908037"/>
          </a:xfrm>
        </p:spPr>
        <p:txBody>
          <a:bodyPr anchor="b"/>
          <a:lstStyle>
            <a:lvl1pPr algn="ctr">
              <a:defRPr sz="5311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11635" y="5895836"/>
            <a:ext cx="6069806" cy="2710161"/>
          </a:xfrm>
        </p:spPr>
        <p:txBody>
          <a:bodyPr/>
          <a:lstStyle>
            <a:lvl1pPr marL="0" indent="0" algn="ctr">
              <a:buNone/>
              <a:defRPr sz="2124"/>
            </a:lvl1pPr>
            <a:lvl2pPr marL="404668" indent="0" algn="ctr">
              <a:buNone/>
              <a:defRPr sz="1770"/>
            </a:lvl2pPr>
            <a:lvl3pPr marL="809335" indent="0" algn="ctr">
              <a:buNone/>
              <a:defRPr sz="1593"/>
            </a:lvl3pPr>
            <a:lvl4pPr marL="1214003" indent="0" algn="ctr">
              <a:buNone/>
              <a:defRPr sz="1416"/>
            </a:lvl4pPr>
            <a:lvl5pPr marL="1618671" indent="0" algn="ctr">
              <a:buNone/>
              <a:defRPr sz="1416"/>
            </a:lvl5pPr>
            <a:lvl6pPr marL="2023339" indent="0" algn="ctr">
              <a:buNone/>
              <a:defRPr sz="1416"/>
            </a:lvl6pPr>
            <a:lvl7pPr marL="2428006" indent="0" algn="ctr">
              <a:buNone/>
              <a:defRPr sz="1416"/>
            </a:lvl7pPr>
            <a:lvl8pPr marL="2832674" indent="0" algn="ctr">
              <a:buNone/>
              <a:defRPr sz="1416"/>
            </a:lvl8pPr>
            <a:lvl9pPr marL="3237342" indent="0" algn="ctr">
              <a:buNone/>
              <a:defRPr sz="1416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51310-65AA-4241-95B1-198CC1D10E49}" type="datetimeFigureOut">
              <a:rPr lang="en-US" smtClean="0"/>
              <a:t>2/20/24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C3042-3419-3B4D-B94A-431AF1DE77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09561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51310-65AA-4241-95B1-198CC1D10E49}" type="datetimeFigureOut">
              <a:rPr lang="en-US" smtClean="0"/>
              <a:t>2/20/24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C3042-3419-3B4D-B94A-431AF1DE77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9539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791607" y="597639"/>
            <a:ext cx="1745069" cy="9512849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56400" y="597639"/>
            <a:ext cx="5134044" cy="9512849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51310-65AA-4241-95B1-198CC1D10E49}" type="datetimeFigureOut">
              <a:rPr lang="en-US" smtClean="0"/>
              <a:t>2/20/24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C3042-3419-3B4D-B94A-431AF1DE77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6515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51310-65AA-4241-95B1-198CC1D10E49}" type="datetimeFigureOut">
              <a:rPr lang="en-US" smtClean="0"/>
              <a:t>2/20/24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C3042-3419-3B4D-B94A-431AF1DE77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5495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2184" y="2798511"/>
            <a:ext cx="6980277" cy="4669376"/>
          </a:xfrm>
        </p:spPr>
        <p:txBody>
          <a:bodyPr anchor="b"/>
          <a:lstStyle>
            <a:lvl1pPr>
              <a:defRPr sz="5311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2184" y="7512061"/>
            <a:ext cx="6980277" cy="2455515"/>
          </a:xfrm>
        </p:spPr>
        <p:txBody>
          <a:bodyPr/>
          <a:lstStyle>
            <a:lvl1pPr marL="0" indent="0">
              <a:buNone/>
              <a:defRPr sz="2124">
                <a:solidFill>
                  <a:schemeClr val="tx1"/>
                </a:solidFill>
              </a:defRPr>
            </a:lvl1pPr>
            <a:lvl2pPr marL="404668" indent="0">
              <a:buNone/>
              <a:defRPr sz="1770">
                <a:solidFill>
                  <a:schemeClr val="tx1">
                    <a:tint val="75000"/>
                  </a:schemeClr>
                </a:solidFill>
              </a:defRPr>
            </a:lvl2pPr>
            <a:lvl3pPr marL="809335" indent="0">
              <a:buNone/>
              <a:defRPr sz="1593">
                <a:solidFill>
                  <a:schemeClr val="tx1">
                    <a:tint val="75000"/>
                  </a:schemeClr>
                </a:solidFill>
              </a:defRPr>
            </a:lvl3pPr>
            <a:lvl4pPr marL="1214003" indent="0">
              <a:buNone/>
              <a:defRPr sz="1416">
                <a:solidFill>
                  <a:schemeClr val="tx1">
                    <a:tint val="75000"/>
                  </a:schemeClr>
                </a:solidFill>
              </a:defRPr>
            </a:lvl4pPr>
            <a:lvl5pPr marL="1618671" indent="0">
              <a:buNone/>
              <a:defRPr sz="1416">
                <a:solidFill>
                  <a:schemeClr val="tx1">
                    <a:tint val="75000"/>
                  </a:schemeClr>
                </a:solidFill>
              </a:defRPr>
            </a:lvl5pPr>
            <a:lvl6pPr marL="2023339" indent="0">
              <a:buNone/>
              <a:defRPr sz="1416">
                <a:solidFill>
                  <a:schemeClr val="tx1">
                    <a:tint val="75000"/>
                  </a:schemeClr>
                </a:solidFill>
              </a:defRPr>
            </a:lvl6pPr>
            <a:lvl7pPr marL="2428006" indent="0">
              <a:buNone/>
              <a:defRPr sz="1416">
                <a:solidFill>
                  <a:schemeClr val="tx1">
                    <a:tint val="75000"/>
                  </a:schemeClr>
                </a:solidFill>
              </a:defRPr>
            </a:lvl7pPr>
            <a:lvl8pPr marL="2832674" indent="0">
              <a:buNone/>
              <a:defRPr sz="1416">
                <a:solidFill>
                  <a:schemeClr val="tx1">
                    <a:tint val="75000"/>
                  </a:schemeClr>
                </a:solidFill>
              </a:defRPr>
            </a:lvl8pPr>
            <a:lvl9pPr marL="3237342" indent="0">
              <a:buNone/>
              <a:defRPr sz="141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51310-65AA-4241-95B1-198CC1D10E49}" type="datetimeFigureOut">
              <a:rPr lang="en-US" smtClean="0"/>
              <a:t>2/20/24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C3042-3419-3B4D-B94A-431AF1DE77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66061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56399" y="2988193"/>
            <a:ext cx="3439557" cy="712229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97119" y="2988193"/>
            <a:ext cx="3439557" cy="712229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51310-65AA-4241-95B1-198CC1D10E49}" type="datetimeFigureOut">
              <a:rPr lang="en-US" smtClean="0"/>
              <a:t>2/20/24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C3042-3419-3B4D-B94A-431AF1DE77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054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7453" y="597641"/>
            <a:ext cx="6980277" cy="2169689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7454" y="2751737"/>
            <a:ext cx="3423750" cy="1348584"/>
          </a:xfrm>
        </p:spPr>
        <p:txBody>
          <a:bodyPr anchor="b"/>
          <a:lstStyle>
            <a:lvl1pPr marL="0" indent="0">
              <a:buNone/>
              <a:defRPr sz="2124" b="1"/>
            </a:lvl1pPr>
            <a:lvl2pPr marL="404668" indent="0">
              <a:buNone/>
              <a:defRPr sz="1770" b="1"/>
            </a:lvl2pPr>
            <a:lvl3pPr marL="809335" indent="0">
              <a:buNone/>
              <a:defRPr sz="1593" b="1"/>
            </a:lvl3pPr>
            <a:lvl4pPr marL="1214003" indent="0">
              <a:buNone/>
              <a:defRPr sz="1416" b="1"/>
            </a:lvl4pPr>
            <a:lvl5pPr marL="1618671" indent="0">
              <a:buNone/>
              <a:defRPr sz="1416" b="1"/>
            </a:lvl5pPr>
            <a:lvl6pPr marL="2023339" indent="0">
              <a:buNone/>
              <a:defRPr sz="1416" b="1"/>
            </a:lvl6pPr>
            <a:lvl7pPr marL="2428006" indent="0">
              <a:buNone/>
              <a:defRPr sz="1416" b="1"/>
            </a:lvl7pPr>
            <a:lvl8pPr marL="2832674" indent="0">
              <a:buNone/>
              <a:defRPr sz="1416" b="1"/>
            </a:lvl8pPr>
            <a:lvl9pPr marL="3237342" indent="0">
              <a:buNone/>
              <a:defRPr sz="1416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7454" y="4100321"/>
            <a:ext cx="3423750" cy="603095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097120" y="2751737"/>
            <a:ext cx="3440611" cy="1348584"/>
          </a:xfrm>
        </p:spPr>
        <p:txBody>
          <a:bodyPr anchor="b"/>
          <a:lstStyle>
            <a:lvl1pPr marL="0" indent="0">
              <a:buNone/>
              <a:defRPr sz="2124" b="1"/>
            </a:lvl1pPr>
            <a:lvl2pPr marL="404668" indent="0">
              <a:buNone/>
              <a:defRPr sz="1770" b="1"/>
            </a:lvl2pPr>
            <a:lvl3pPr marL="809335" indent="0">
              <a:buNone/>
              <a:defRPr sz="1593" b="1"/>
            </a:lvl3pPr>
            <a:lvl4pPr marL="1214003" indent="0">
              <a:buNone/>
              <a:defRPr sz="1416" b="1"/>
            </a:lvl4pPr>
            <a:lvl5pPr marL="1618671" indent="0">
              <a:buNone/>
              <a:defRPr sz="1416" b="1"/>
            </a:lvl5pPr>
            <a:lvl6pPr marL="2023339" indent="0">
              <a:buNone/>
              <a:defRPr sz="1416" b="1"/>
            </a:lvl6pPr>
            <a:lvl7pPr marL="2428006" indent="0">
              <a:buNone/>
              <a:defRPr sz="1416" b="1"/>
            </a:lvl7pPr>
            <a:lvl8pPr marL="2832674" indent="0">
              <a:buNone/>
              <a:defRPr sz="1416" b="1"/>
            </a:lvl8pPr>
            <a:lvl9pPr marL="3237342" indent="0">
              <a:buNone/>
              <a:defRPr sz="1416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097120" y="4100321"/>
            <a:ext cx="3440611" cy="603095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51310-65AA-4241-95B1-198CC1D10E49}" type="datetimeFigureOut">
              <a:rPr lang="en-US" smtClean="0"/>
              <a:t>2/20/24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C3042-3419-3B4D-B94A-431AF1DE77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5283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51310-65AA-4241-95B1-198CC1D10E49}" type="datetimeFigureOut">
              <a:rPr lang="en-US" smtClean="0"/>
              <a:t>2/20/24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C3042-3419-3B4D-B94A-431AF1DE77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0315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51310-65AA-4241-95B1-198CC1D10E49}" type="datetimeFigureOut">
              <a:rPr lang="en-US" smtClean="0"/>
              <a:t>2/20/24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C3042-3419-3B4D-B94A-431AF1DE77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01833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7453" y="748348"/>
            <a:ext cx="2610227" cy="2619216"/>
          </a:xfrm>
        </p:spPr>
        <p:txBody>
          <a:bodyPr anchor="b"/>
          <a:lstStyle>
            <a:lvl1pPr>
              <a:defRPr sz="2832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40611" y="1616225"/>
            <a:ext cx="4097119" cy="7977177"/>
          </a:xfrm>
        </p:spPr>
        <p:txBody>
          <a:bodyPr/>
          <a:lstStyle>
            <a:lvl1pPr>
              <a:defRPr sz="2832"/>
            </a:lvl1pPr>
            <a:lvl2pPr>
              <a:defRPr sz="2478"/>
            </a:lvl2pPr>
            <a:lvl3pPr>
              <a:defRPr sz="2124"/>
            </a:lvl3pPr>
            <a:lvl4pPr>
              <a:defRPr sz="1770"/>
            </a:lvl4pPr>
            <a:lvl5pPr>
              <a:defRPr sz="1770"/>
            </a:lvl5pPr>
            <a:lvl6pPr>
              <a:defRPr sz="1770"/>
            </a:lvl6pPr>
            <a:lvl7pPr>
              <a:defRPr sz="1770"/>
            </a:lvl7pPr>
            <a:lvl8pPr>
              <a:defRPr sz="1770"/>
            </a:lvl8pPr>
            <a:lvl9pPr>
              <a:defRPr sz="177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7453" y="3367564"/>
            <a:ext cx="2610227" cy="6238829"/>
          </a:xfrm>
        </p:spPr>
        <p:txBody>
          <a:bodyPr/>
          <a:lstStyle>
            <a:lvl1pPr marL="0" indent="0">
              <a:buNone/>
              <a:defRPr sz="1416"/>
            </a:lvl1pPr>
            <a:lvl2pPr marL="404668" indent="0">
              <a:buNone/>
              <a:defRPr sz="1239"/>
            </a:lvl2pPr>
            <a:lvl3pPr marL="809335" indent="0">
              <a:buNone/>
              <a:defRPr sz="1062"/>
            </a:lvl3pPr>
            <a:lvl4pPr marL="1214003" indent="0">
              <a:buNone/>
              <a:defRPr sz="885"/>
            </a:lvl4pPr>
            <a:lvl5pPr marL="1618671" indent="0">
              <a:buNone/>
              <a:defRPr sz="885"/>
            </a:lvl5pPr>
            <a:lvl6pPr marL="2023339" indent="0">
              <a:buNone/>
              <a:defRPr sz="885"/>
            </a:lvl6pPr>
            <a:lvl7pPr marL="2428006" indent="0">
              <a:buNone/>
              <a:defRPr sz="885"/>
            </a:lvl7pPr>
            <a:lvl8pPr marL="2832674" indent="0">
              <a:buNone/>
              <a:defRPr sz="885"/>
            </a:lvl8pPr>
            <a:lvl9pPr marL="3237342" indent="0">
              <a:buNone/>
              <a:defRPr sz="885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51310-65AA-4241-95B1-198CC1D10E49}" type="datetimeFigureOut">
              <a:rPr lang="en-US" smtClean="0"/>
              <a:t>2/20/24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C3042-3419-3B4D-B94A-431AF1DE77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59147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7453" y="748348"/>
            <a:ext cx="2610227" cy="2619216"/>
          </a:xfrm>
        </p:spPr>
        <p:txBody>
          <a:bodyPr anchor="b"/>
          <a:lstStyle>
            <a:lvl1pPr>
              <a:defRPr sz="2832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440611" y="1616225"/>
            <a:ext cx="4097119" cy="7977177"/>
          </a:xfrm>
        </p:spPr>
        <p:txBody>
          <a:bodyPr anchor="t"/>
          <a:lstStyle>
            <a:lvl1pPr marL="0" indent="0">
              <a:buNone/>
              <a:defRPr sz="2832"/>
            </a:lvl1pPr>
            <a:lvl2pPr marL="404668" indent="0">
              <a:buNone/>
              <a:defRPr sz="2478"/>
            </a:lvl2pPr>
            <a:lvl3pPr marL="809335" indent="0">
              <a:buNone/>
              <a:defRPr sz="2124"/>
            </a:lvl3pPr>
            <a:lvl4pPr marL="1214003" indent="0">
              <a:buNone/>
              <a:defRPr sz="1770"/>
            </a:lvl4pPr>
            <a:lvl5pPr marL="1618671" indent="0">
              <a:buNone/>
              <a:defRPr sz="1770"/>
            </a:lvl5pPr>
            <a:lvl6pPr marL="2023339" indent="0">
              <a:buNone/>
              <a:defRPr sz="1770"/>
            </a:lvl6pPr>
            <a:lvl7pPr marL="2428006" indent="0">
              <a:buNone/>
              <a:defRPr sz="1770"/>
            </a:lvl7pPr>
            <a:lvl8pPr marL="2832674" indent="0">
              <a:buNone/>
              <a:defRPr sz="1770"/>
            </a:lvl8pPr>
            <a:lvl9pPr marL="3237342" indent="0">
              <a:buNone/>
              <a:defRPr sz="177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7453" y="3367564"/>
            <a:ext cx="2610227" cy="6238829"/>
          </a:xfrm>
        </p:spPr>
        <p:txBody>
          <a:bodyPr/>
          <a:lstStyle>
            <a:lvl1pPr marL="0" indent="0">
              <a:buNone/>
              <a:defRPr sz="1416"/>
            </a:lvl1pPr>
            <a:lvl2pPr marL="404668" indent="0">
              <a:buNone/>
              <a:defRPr sz="1239"/>
            </a:lvl2pPr>
            <a:lvl3pPr marL="809335" indent="0">
              <a:buNone/>
              <a:defRPr sz="1062"/>
            </a:lvl3pPr>
            <a:lvl4pPr marL="1214003" indent="0">
              <a:buNone/>
              <a:defRPr sz="885"/>
            </a:lvl4pPr>
            <a:lvl5pPr marL="1618671" indent="0">
              <a:buNone/>
              <a:defRPr sz="885"/>
            </a:lvl5pPr>
            <a:lvl6pPr marL="2023339" indent="0">
              <a:buNone/>
              <a:defRPr sz="885"/>
            </a:lvl6pPr>
            <a:lvl7pPr marL="2428006" indent="0">
              <a:buNone/>
              <a:defRPr sz="885"/>
            </a:lvl7pPr>
            <a:lvl8pPr marL="2832674" indent="0">
              <a:buNone/>
              <a:defRPr sz="885"/>
            </a:lvl8pPr>
            <a:lvl9pPr marL="3237342" indent="0">
              <a:buNone/>
              <a:defRPr sz="885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51310-65AA-4241-95B1-198CC1D10E49}" type="datetimeFigureOut">
              <a:rPr lang="en-US" smtClean="0"/>
              <a:t>2/20/24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C3042-3419-3B4D-B94A-431AF1DE77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24420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56399" y="597641"/>
            <a:ext cx="6980277" cy="21696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6399" y="2988193"/>
            <a:ext cx="6980277" cy="71222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56399" y="10404112"/>
            <a:ext cx="1820942" cy="5976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E51310-65AA-4241-95B1-198CC1D10E49}" type="datetimeFigureOut">
              <a:rPr lang="en-US" smtClean="0"/>
              <a:t>2/20/24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80831" y="10404112"/>
            <a:ext cx="2731413" cy="5976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15734" y="10404112"/>
            <a:ext cx="1820942" cy="5976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2C3042-3419-3B4D-B94A-431AF1DE77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722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809335" rtl="0" eaLnBrk="1" latinLnBrk="0" hangingPunct="1">
        <a:lnSpc>
          <a:spcPct val="90000"/>
        </a:lnSpc>
        <a:spcBef>
          <a:spcPct val="0"/>
        </a:spcBef>
        <a:buNone/>
        <a:defRPr sz="389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02334" indent="-202334" algn="l" defTabSz="809335" rtl="0" eaLnBrk="1" latinLnBrk="0" hangingPunct="1">
        <a:lnSpc>
          <a:spcPct val="90000"/>
        </a:lnSpc>
        <a:spcBef>
          <a:spcPts val="885"/>
        </a:spcBef>
        <a:buFont typeface="Arial" panose="020B0604020202020204" pitchFamily="34" charset="0"/>
        <a:buChar char="•"/>
        <a:defRPr sz="2478" kern="1200">
          <a:solidFill>
            <a:schemeClr val="tx1"/>
          </a:solidFill>
          <a:latin typeface="+mn-lt"/>
          <a:ea typeface="+mn-ea"/>
          <a:cs typeface="+mn-cs"/>
        </a:defRPr>
      </a:lvl1pPr>
      <a:lvl2pPr marL="607002" indent="-202334" algn="l" defTabSz="809335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2124" kern="1200">
          <a:solidFill>
            <a:schemeClr val="tx1"/>
          </a:solidFill>
          <a:latin typeface="+mn-lt"/>
          <a:ea typeface="+mn-ea"/>
          <a:cs typeface="+mn-cs"/>
        </a:defRPr>
      </a:lvl2pPr>
      <a:lvl3pPr marL="1011669" indent="-202334" algn="l" defTabSz="809335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1770" kern="1200">
          <a:solidFill>
            <a:schemeClr val="tx1"/>
          </a:solidFill>
          <a:latin typeface="+mn-lt"/>
          <a:ea typeface="+mn-ea"/>
          <a:cs typeface="+mn-cs"/>
        </a:defRPr>
      </a:lvl3pPr>
      <a:lvl4pPr marL="1416337" indent="-202334" algn="l" defTabSz="809335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1593" kern="1200">
          <a:solidFill>
            <a:schemeClr val="tx1"/>
          </a:solidFill>
          <a:latin typeface="+mn-lt"/>
          <a:ea typeface="+mn-ea"/>
          <a:cs typeface="+mn-cs"/>
        </a:defRPr>
      </a:lvl4pPr>
      <a:lvl5pPr marL="1821005" indent="-202334" algn="l" defTabSz="809335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1593" kern="1200">
          <a:solidFill>
            <a:schemeClr val="tx1"/>
          </a:solidFill>
          <a:latin typeface="+mn-lt"/>
          <a:ea typeface="+mn-ea"/>
          <a:cs typeface="+mn-cs"/>
        </a:defRPr>
      </a:lvl5pPr>
      <a:lvl6pPr marL="2225672" indent="-202334" algn="l" defTabSz="809335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1593" kern="1200">
          <a:solidFill>
            <a:schemeClr val="tx1"/>
          </a:solidFill>
          <a:latin typeface="+mn-lt"/>
          <a:ea typeface="+mn-ea"/>
          <a:cs typeface="+mn-cs"/>
        </a:defRPr>
      </a:lvl6pPr>
      <a:lvl7pPr marL="2630340" indent="-202334" algn="l" defTabSz="809335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1593" kern="1200">
          <a:solidFill>
            <a:schemeClr val="tx1"/>
          </a:solidFill>
          <a:latin typeface="+mn-lt"/>
          <a:ea typeface="+mn-ea"/>
          <a:cs typeface="+mn-cs"/>
        </a:defRPr>
      </a:lvl7pPr>
      <a:lvl8pPr marL="3035008" indent="-202334" algn="l" defTabSz="809335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1593" kern="1200">
          <a:solidFill>
            <a:schemeClr val="tx1"/>
          </a:solidFill>
          <a:latin typeface="+mn-lt"/>
          <a:ea typeface="+mn-ea"/>
          <a:cs typeface="+mn-cs"/>
        </a:defRPr>
      </a:lvl8pPr>
      <a:lvl9pPr marL="3439676" indent="-202334" algn="l" defTabSz="809335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159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09335" rtl="0" eaLnBrk="1" latinLnBrk="0" hangingPunct="1">
        <a:defRPr sz="1593" kern="1200">
          <a:solidFill>
            <a:schemeClr val="tx1"/>
          </a:solidFill>
          <a:latin typeface="+mn-lt"/>
          <a:ea typeface="+mn-ea"/>
          <a:cs typeface="+mn-cs"/>
        </a:defRPr>
      </a:lvl1pPr>
      <a:lvl2pPr marL="404668" algn="l" defTabSz="809335" rtl="0" eaLnBrk="1" latinLnBrk="0" hangingPunct="1">
        <a:defRPr sz="1593" kern="1200">
          <a:solidFill>
            <a:schemeClr val="tx1"/>
          </a:solidFill>
          <a:latin typeface="+mn-lt"/>
          <a:ea typeface="+mn-ea"/>
          <a:cs typeface="+mn-cs"/>
        </a:defRPr>
      </a:lvl2pPr>
      <a:lvl3pPr marL="809335" algn="l" defTabSz="809335" rtl="0" eaLnBrk="1" latinLnBrk="0" hangingPunct="1">
        <a:defRPr sz="1593" kern="1200">
          <a:solidFill>
            <a:schemeClr val="tx1"/>
          </a:solidFill>
          <a:latin typeface="+mn-lt"/>
          <a:ea typeface="+mn-ea"/>
          <a:cs typeface="+mn-cs"/>
        </a:defRPr>
      </a:lvl3pPr>
      <a:lvl4pPr marL="1214003" algn="l" defTabSz="809335" rtl="0" eaLnBrk="1" latinLnBrk="0" hangingPunct="1">
        <a:defRPr sz="1593" kern="1200">
          <a:solidFill>
            <a:schemeClr val="tx1"/>
          </a:solidFill>
          <a:latin typeface="+mn-lt"/>
          <a:ea typeface="+mn-ea"/>
          <a:cs typeface="+mn-cs"/>
        </a:defRPr>
      </a:lvl4pPr>
      <a:lvl5pPr marL="1618671" algn="l" defTabSz="809335" rtl="0" eaLnBrk="1" latinLnBrk="0" hangingPunct="1">
        <a:defRPr sz="1593" kern="1200">
          <a:solidFill>
            <a:schemeClr val="tx1"/>
          </a:solidFill>
          <a:latin typeface="+mn-lt"/>
          <a:ea typeface="+mn-ea"/>
          <a:cs typeface="+mn-cs"/>
        </a:defRPr>
      </a:lvl5pPr>
      <a:lvl6pPr marL="2023339" algn="l" defTabSz="809335" rtl="0" eaLnBrk="1" latinLnBrk="0" hangingPunct="1">
        <a:defRPr sz="1593" kern="1200">
          <a:solidFill>
            <a:schemeClr val="tx1"/>
          </a:solidFill>
          <a:latin typeface="+mn-lt"/>
          <a:ea typeface="+mn-ea"/>
          <a:cs typeface="+mn-cs"/>
        </a:defRPr>
      </a:lvl6pPr>
      <a:lvl7pPr marL="2428006" algn="l" defTabSz="809335" rtl="0" eaLnBrk="1" latinLnBrk="0" hangingPunct="1">
        <a:defRPr sz="1593" kern="1200">
          <a:solidFill>
            <a:schemeClr val="tx1"/>
          </a:solidFill>
          <a:latin typeface="+mn-lt"/>
          <a:ea typeface="+mn-ea"/>
          <a:cs typeface="+mn-cs"/>
        </a:defRPr>
      </a:lvl7pPr>
      <a:lvl8pPr marL="2832674" algn="l" defTabSz="809335" rtl="0" eaLnBrk="1" latinLnBrk="0" hangingPunct="1">
        <a:defRPr sz="1593" kern="1200">
          <a:solidFill>
            <a:schemeClr val="tx1"/>
          </a:solidFill>
          <a:latin typeface="+mn-lt"/>
          <a:ea typeface="+mn-ea"/>
          <a:cs typeface="+mn-cs"/>
        </a:defRPr>
      </a:lvl8pPr>
      <a:lvl9pPr marL="3237342" algn="l" defTabSz="809335" rtl="0" eaLnBrk="1" latinLnBrk="0" hangingPunct="1">
        <a:defRPr sz="159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D424594-DF8D-D013-5A6A-07FEF525173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1681"/>
            <a:ext cx="8093075" cy="1122784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D5E71C2-FC63-E1EC-7A03-C09DAAE0E98B}"/>
              </a:ext>
            </a:extLst>
          </p:cNvPr>
          <p:cNvSpPr txBox="1"/>
          <p:nvPr/>
        </p:nvSpPr>
        <p:spPr>
          <a:xfrm>
            <a:off x="581630" y="10066887"/>
            <a:ext cx="53617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b="1" dirty="0">
                <a:solidFill>
                  <a:schemeClr val="bg1">
                    <a:lumMod val="65000"/>
                  </a:schemeClr>
                </a:solidFill>
                <a:latin typeface="Myriad Pro" panose="020B0503030403020204" pitchFamily="34" charset="0"/>
              </a:rPr>
              <a:t>PH: 0452 511 640</a:t>
            </a:r>
          </a:p>
        </p:txBody>
      </p:sp>
      <p:pic>
        <p:nvPicPr>
          <p:cNvPr id="7" name="Picture 6" descr="A qr code with red text&#10;&#10;Description automatically generated">
            <a:extLst>
              <a:ext uri="{FF2B5EF4-FFF2-40B4-BE49-F238E27FC236}">
                <a16:creationId xmlns:a16="http://schemas.microsoft.com/office/drawing/2014/main" id="{36C19F69-9DDC-1375-516C-8B280C6E1B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9019" y="9480133"/>
            <a:ext cx="929397" cy="929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54810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D424594-DF8D-D013-5A6A-07FEF525173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-1317"/>
            <a:ext cx="8093075" cy="1122784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D5E71C2-FC63-E1EC-7A03-C09DAAE0E98B}"/>
              </a:ext>
            </a:extLst>
          </p:cNvPr>
          <p:cNvSpPr txBox="1"/>
          <p:nvPr/>
        </p:nvSpPr>
        <p:spPr>
          <a:xfrm>
            <a:off x="581630" y="10066887"/>
            <a:ext cx="53617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b="1" dirty="0">
                <a:solidFill>
                  <a:schemeClr val="bg1">
                    <a:lumMod val="65000"/>
                  </a:schemeClr>
                </a:solidFill>
                <a:latin typeface="Myriad Pro" panose="020B0503030403020204" pitchFamily="34" charset="0"/>
              </a:rPr>
              <a:t>PH: 0452 511 640</a:t>
            </a:r>
          </a:p>
        </p:txBody>
      </p:sp>
      <p:pic>
        <p:nvPicPr>
          <p:cNvPr id="7" name="Picture 6" descr="A qr code with red text&#10;&#10;Description automatically generated">
            <a:extLst>
              <a:ext uri="{FF2B5EF4-FFF2-40B4-BE49-F238E27FC236}">
                <a16:creationId xmlns:a16="http://schemas.microsoft.com/office/drawing/2014/main" id="{36C19F69-9DDC-1375-516C-8B280C6E1B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9019" y="9480133"/>
            <a:ext cx="929397" cy="929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21002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D424594-DF8D-D013-5A6A-07FEF525173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-1317"/>
            <a:ext cx="8093075" cy="1122784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D5E71C2-FC63-E1EC-7A03-C09DAAE0E98B}"/>
              </a:ext>
            </a:extLst>
          </p:cNvPr>
          <p:cNvSpPr txBox="1"/>
          <p:nvPr/>
        </p:nvSpPr>
        <p:spPr>
          <a:xfrm>
            <a:off x="581630" y="10066887"/>
            <a:ext cx="53617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b="1" dirty="0">
                <a:solidFill>
                  <a:schemeClr val="bg1">
                    <a:lumMod val="65000"/>
                  </a:schemeClr>
                </a:solidFill>
                <a:latin typeface="Myriad Pro" panose="020B0503030403020204" pitchFamily="34" charset="0"/>
              </a:rPr>
              <a:t>PH: 0452 511 640</a:t>
            </a:r>
          </a:p>
        </p:txBody>
      </p:sp>
      <p:pic>
        <p:nvPicPr>
          <p:cNvPr id="7" name="Picture 6" descr="A qr code with red text&#10;&#10;Description automatically generated">
            <a:extLst>
              <a:ext uri="{FF2B5EF4-FFF2-40B4-BE49-F238E27FC236}">
                <a16:creationId xmlns:a16="http://schemas.microsoft.com/office/drawing/2014/main" id="{36C19F69-9DDC-1375-516C-8B280C6E1B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9019" y="9480133"/>
            <a:ext cx="929397" cy="929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35524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D424594-DF8D-D013-5A6A-07FEF525173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-1317"/>
            <a:ext cx="8093075" cy="1122784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D5E71C2-FC63-E1EC-7A03-C09DAAE0E98B}"/>
              </a:ext>
            </a:extLst>
          </p:cNvPr>
          <p:cNvSpPr txBox="1"/>
          <p:nvPr/>
        </p:nvSpPr>
        <p:spPr>
          <a:xfrm>
            <a:off x="581630" y="10066887"/>
            <a:ext cx="53617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b="1" dirty="0">
                <a:solidFill>
                  <a:schemeClr val="bg1">
                    <a:lumMod val="65000"/>
                  </a:schemeClr>
                </a:solidFill>
                <a:latin typeface="Myriad Pro" panose="020B0503030403020204" pitchFamily="34" charset="0"/>
              </a:rPr>
              <a:t>PH: 0452 511 640</a:t>
            </a:r>
          </a:p>
        </p:txBody>
      </p:sp>
      <p:pic>
        <p:nvPicPr>
          <p:cNvPr id="7" name="Picture 6" descr="A qr code with red text&#10;&#10;Description automatically generated">
            <a:extLst>
              <a:ext uri="{FF2B5EF4-FFF2-40B4-BE49-F238E27FC236}">
                <a16:creationId xmlns:a16="http://schemas.microsoft.com/office/drawing/2014/main" id="{36C19F69-9DDC-1375-516C-8B280C6E1B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9019" y="9480133"/>
            <a:ext cx="929397" cy="929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04067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5</TotalTime>
  <Words>20</Words>
  <Application>Microsoft Macintosh PowerPoint</Application>
  <PresentationFormat>Custom</PresentationFormat>
  <Paragraphs>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Myriad Pro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Francis Fenlon - GKR Karate</dc:creator>
  <cp:lastModifiedBy>Francis Fenlon - GKR Karate</cp:lastModifiedBy>
  <cp:revision>2</cp:revision>
  <dcterms:created xsi:type="dcterms:W3CDTF">2024-01-15T05:10:09Z</dcterms:created>
  <dcterms:modified xsi:type="dcterms:W3CDTF">2024-02-20T06:32:22Z</dcterms:modified>
</cp:coreProperties>
</file>