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7"/>
    <p:restoredTop sz="96197"/>
  </p:normalViewPr>
  <p:slideViewPr>
    <p:cSldViewPr snapToGrid="0">
      <p:cViewPr varScale="1">
        <p:scale>
          <a:sx n="78" d="100"/>
          <a:sy n="78" d="100"/>
        </p:scale>
        <p:origin x="31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761FA-7917-1D48-B7B3-B5B51B24071F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D294-B3C6-1240-B442-CF5B3341B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876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761FA-7917-1D48-B7B3-B5B51B24071F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D294-B3C6-1240-B442-CF5B3341B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833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761FA-7917-1D48-B7B3-B5B51B24071F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D294-B3C6-1240-B442-CF5B3341B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393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761FA-7917-1D48-B7B3-B5B51B24071F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D294-B3C6-1240-B442-CF5B3341B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620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761FA-7917-1D48-B7B3-B5B51B24071F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D294-B3C6-1240-B442-CF5B3341B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847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761FA-7917-1D48-B7B3-B5B51B24071F}" type="datetimeFigureOut">
              <a:rPr lang="en-US" smtClean="0"/>
              <a:t>2/20/24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D294-B3C6-1240-B442-CF5B3341B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425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761FA-7917-1D48-B7B3-B5B51B24071F}" type="datetimeFigureOut">
              <a:rPr lang="en-US" smtClean="0"/>
              <a:t>2/20/24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D294-B3C6-1240-B442-CF5B3341B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03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761FA-7917-1D48-B7B3-B5B51B24071F}" type="datetimeFigureOut">
              <a:rPr lang="en-US" smtClean="0"/>
              <a:t>2/20/24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D294-B3C6-1240-B442-CF5B3341B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771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761FA-7917-1D48-B7B3-B5B51B24071F}" type="datetimeFigureOut">
              <a:rPr lang="en-US" smtClean="0"/>
              <a:t>2/20/24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D294-B3C6-1240-B442-CF5B3341B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459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761FA-7917-1D48-B7B3-B5B51B24071F}" type="datetimeFigureOut">
              <a:rPr lang="en-US" smtClean="0"/>
              <a:t>2/20/24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D294-B3C6-1240-B442-CF5B3341B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235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761FA-7917-1D48-B7B3-B5B51B24071F}" type="datetimeFigureOut">
              <a:rPr lang="en-US" smtClean="0"/>
              <a:t>2/20/24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8D294-B3C6-1240-B442-CF5B3341B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544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761FA-7917-1D48-B7B3-B5B51B24071F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8D294-B3C6-1240-B442-CF5B3341B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214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DC23912-3BE7-4474-3915-0F3F4A7795E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2313"/>
            <a:ext cx="7559675" cy="1068718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FE2A3A5-ED22-8C04-6B59-62A5DA2F58BC}"/>
              </a:ext>
            </a:extLst>
          </p:cNvPr>
          <p:cNvSpPr txBox="1"/>
          <p:nvPr/>
        </p:nvSpPr>
        <p:spPr>
          <a:xfrm>
            <a:off x="313872" y="9797013"/>
            <a:ext cx="5361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</a:rPr>
              <a:t>PH: 0452 511 640</a:t>
            </a:r>
          </a:p>
        </p:txBody>
      </p:sp>
      <p:pic>
        <p:nvPicPr>
          <p:cNvPr id="7" name="Picture 6" descr="A qr code with red text&#10;&#10;Description automatically generated">
            <a:extLst>
              <a:ext uri="{FF2B5EF4-FFF2-40B4-BE49-F238E27FC236}">
                <a16:creationId xmlns:a16="http://schemas.microsoft.com/office/drawing/2014/main" id="{747A1D4D-CAC8-34E7-876F-6276B3132E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1261" y="9210259"/>
            <a:ext cx="929397" cy="92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313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DC23912-3BE7-4474-3915-0F3F4A7795E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2313"/>
            <a:ext cx="7559674" cy="106871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FE2A3A5-ED22-8C04-6B59-62A5DA2F58BC}"/>
              </a:ext>
            </a:extLst>
          </p:cNvPr>
          <p:cNvSpPr txBox="1"/>
          <p:nvPr/>
        </p:nvSpPr>
        <p:spPr>
          <a:xfrm>
            <a:off x="313872" y="9797013"/>
            <a:ext cx="5361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</a:rPr>
              <a:t>PH: 0452 511 640</a:t>
            </a:r>
          </a:p>
        </p:txBody>
      </p:sp>
      <p:pic>
        <p:nvPicPr>
          <p:cNvPr id="7" name="Picture 6" descr="A qr code with red text&#10;&#10;Description automatically generated">
            <a:extLst>
              <a:ext uri="{FF2B5EF4-FFF2-40B4-BE49-F238E27FC236}">
                <a16:creationId xmlns:a16="http://schemas.microsoft.com/office/drawing/2014/main" id="{747A1D4D-CAC8-34E7-876F-6276B3132E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1261" y="9210259"/>
            <a:ext cx="929397" cy="92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662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DC23912-3BE7-4474-3915-0F3F4A7795E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2313"/>
            <a:ext cx="7559674" cy="106871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FE2A3A5-ED22-8C04-6B59-62A5DA2F58BC}"/>
              </a:ext>
            </a:extLst>
          </p:cNvPr>
          <p:cNvSpPr txBox="1"/>
          <p:nvPr/>
        </p:nvSpPr>
        <p:spPr>
          <a:xfrm>
            <a:off x="313872" y="9797013"/>
            <a:ext cx="5361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</a:rPr>
              <a:t>PH: 0452 511 640</a:t>
            </a:r>
          </a:p>
        </p:txBody>
      </p:sp>
      <p:pic>
        <p:nvPicPr>
          <p:cNvPr id="7" name="Picture 6" descr="A qr code with red text&#10;&#10;Description automatically generated">
            <a:extLst>
              <a:ext uri="{FF2B5EF4-FFF2-40B4-BE49-F238E27FC236}">
                <a16:creationId xmlns:a16="http://schemas.microsoft.com/office/drawing/2014/main" id="{747A1D4D-CAC8-34E7-876F-6276B3132E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1261" y="9210259"/>
            <a:ext cx="929397" cy="92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580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DC23912-3BE7-4474-3915-0F3F4A7795E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2313"/>
            <a:ext cx="7559674" cy="106871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FE2A3A5-ED22-8C04-6B59-62A5DA2F58BC}"/>
              </a:ext>
            </a:extLst>
          </p:cNvPr>
          <p:cNvSpPr txBox="1"/>
          <p:nvPr/>
        </p:nvSpPr>
        <p:spPr>
          <a:xfrm>
            <a:off x="313872" y="9797013"/>
            <a:ext cx="5361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</a:rPr>
              <a:t>PH: 0452 511 640</a:t>
            </a:r>
          </a:p>
        </p:txBody>
      </p:sp>
      <p:pic>
        <p:nvPicPr>
          <p:cNvPr id="7" name="Picture 6" descr="A qr code with red text&#10;&#10;Description automatically generated">
            <a:extLst>
              <a:ext uri="{FF2B5EF4-FFF2-40B4-BE49-F238E27FC236}">
                <a16:creationId xmlns:a16="http://schemas.microsoft.com/office/drawing/2014/main" id="{747A1D4D-CAC8-34E7-876F-6276B3132E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1261" y="9210259"/>
            <a:ext cx="929397" cy="92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034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</TotalTime>
  <Words>20</Words>
  <Application>Microsoft Macintosh PowerPoint</Application>
  <PresentationFormat>Custom</PresentationFormat>
  <Paragraphs>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Myriad Pro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 Fenlon - GKR Karate</dc:creator>
  <cp:lastModifiedBy>Francis Fenlon - GKR Karate</cp:lastModifiedBy>
  <cp:revision>2</cp:revision>
  <dcterms:created xsi:type="dcterms:W3CDTF">2024-01-15T05:06:17Z</dcterms:created>
  <dcterms:modified xsi:type="dcterms:W3CDTF">2024-02-20T06:34:33Z</dcterms:modified>
</cp:coreProperties>
</file>