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72" r:id="rId3"/>
    <p:sldId id="273" r:id="rId4"/>
    <p:sldId id="25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00"/>
    <p:restoredTop sz="94646"/>
  </p:normalViewPr>
  <p:slideViewPr>
    <p:cSldViewPr snapToGrid="0" snapToObjects="1">
      <p:cViewPr varScale="1">
        <p:scale>
          <a:sx n="100" d="100"/>
          <a:sy n="100" d="100"/>
        </p:scale>
        <p:origin x="1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1B41AB0A-A535-3D44-B756-C55722D60F5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08741"/>
            <a:ext cx="5003321" cy="71409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1240BEF7-5F38-3E46-A768-B93F9C8E7CE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41540" y="208742"/>
            <a:ext cx="5003321" cy="357109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FF591D2B-FB63-F842-95AD-75BBCE955AF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41540" y="3778610"/>
            <a:ext cx="5003321" cy="357109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pic>
        <p:nvPicPr>
          <p:cNvPr id="29" name="Picture 28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9D4E8FF5-B012-E040-B174-1BB3FD4376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9941" y="367475"/>
            <a:ext cx="4495923" cy="193886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7C0C4F0-9E5C-4C44-BB6E-9156BDCB60E4}"/>
              </a:ext>
            </a:extLst>
          </p:cNvPr>
          <p:cNvSpPr/>
          <p:nvPr userDrawn="1"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41A3618-EE66-F64F-BF80-D62BF7CA201C}"/>
              </a:ext>
            </a:extLst>
          </p:cNvPr>
          <p:cNvSpPr/>
          <p:nvPr userDrawn="1"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7EDD433-8FAC-0742-8DBB-221A63658D5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14704"/>
            <a:ext cx="4752209" cy="38255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1800" b="1">
                <a:solidFill>
                  <a:schemeClr val="bg1"/>
                </a:solidFill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101AF9C0-46C8-194A-A6BA-7F2DB66955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203377" y="3198128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ED7AD4D8-EB6D-A943-886E-9D42CD2BFB2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203476" y="4950297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638898C1-6779-CE4C-BDE4-80B3CA5F001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808866"/>
            <a:ext cx="1040189" cy="886983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97CCD338-B9C9-1C47-A077-8848DF005D1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03376" y="4094397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0BE959F7-0C75-0540-BC3D-BB9BE3756D1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203375" y="5772254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261995BE-024E-BA4A-8CCB-2F478E1B230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721816" y="2086696"/>
            <a:ext cx="1652762" cy="519002"/>
          </a:xfrm>
          <a:prstGeom prst="rect">
            <a:avLst/>
          </a:prstGeom>
        </p:spPr>
        <p:txBody>
          <a:bodyPr/>
          <a:lstStyle>
            <a:lvl1pPr algn="l">
              <a:lnSpc>
                <a:spcPts val="1100"/>
              </a:lnSpc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D0FD69B5-F57F-7B43-A1BA-F0FC803AB45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  <a:prstGeom prst="rect">
            <a:avLst/>
          </a:prstGeom>
        </p:spPr>
        <p:txBody>
          <a:bodyPr lIns="0" tIns="180000" rIns="0"/>
          <a:lstStyle>
            <a:lvl1pPr algn="ctr">
              <a:lnSpc>
                <a:spcPts val="2000"/>
              </a:lnSpc>
              <a:buFontTx/>
              <a:buNone/>
              <a:defRPr sz="2000" b="0" i="1">
                <a:solidFill>
                  <a:srgbClr val="C00000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977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DBE9205C-298C-B648-B382-0DB0817270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9C11FAA3-3F16-D749-9C2E-91C97A659AE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E5CF4AF9-3879-3940-8B03-DE37ADED871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AC67205-5590-6C43-B49E-37600499FC79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02FBFC99-EB4B-9545-A04F-ABCA943FC5F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4C6951F-FF58-4C42-9C20-9AF66605482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3EBC60A9-C107-204D-A55F-DE9C7926DA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88000" y="4837401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B72B8777-3611-CE48-B043-FD52867227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09038" y="6043583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CA145170-6133-0A4C-ADF2-122AA5CAEC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09039" y="4837401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5DD2B8-4ECB-D742-B92D-C748FFB149E6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AF33EC59-6B37-E34F-B77B-66717E2CB90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6" y="1667021"/>
            <a:ext cx="2347913" cy="309418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0400BC3E-4627-C442-83DC-19511E9631F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5299" y="839933"/>
            <a:ext cx="2347913" cy="392126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2EA67653-1D00-5A4D-A401-DE8929F41B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62431078-84F1-4D42-9809-57145233526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851189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05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0C66318C-7DA4-E246-A454-6D77EA6018E7}"/>
              </a:ext>
            </a:extLst>
          </p:cNvPr>
          <p:cNvSpPr txBox="1"/>
          <p:nvPr userDrawn="1"/>
        </p:nvSpPr>
        <p:spPr>
          <a:xfrm>
            <a:off x="5588001" y="4318992"/>
            <a:ext cx="4940299" cy="3022467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DBE9205C-298C-B648-B382-0DB0817270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9C11FAA3-3F16-D749-9C2E-91C97A659AE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E5CF4AF9-3879-3940-8B03-DE37ADED871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AC67205-5590-6C43-B49E-37600499FC79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02FBFC99-EB4B-9545-A04F-ABCA943FC5F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4C6951F-FF58-4C42-9C20-9AF66605482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5DD2B8-4ECB-D742-B92D-C748FFB149E6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AF33EC59-6B37-E34F-B77B-66717E2CB90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6" y="842821"/>
            <a:ext cx="2347913" cy="285793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0400BC3E-4627-C442-83DC-19511E9631F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5299" y="839933"/>
            <a:ext cx="2347913" cy="286081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2EA67653-1D00-5A4D-A401-DE8929F41B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474143-922F-7D44-B9A2-EB3AE662E9B4}"/>
              </a:ext>
            </a:extLst>
          </p:cNvPr>
          <p:cNvSpPr txBox="1"/>
          <p:nvPr userDrawn="1"/>
        </p:nvSpPr>
        <p:spPr>
          <a:xfrm>
            <a:off x="5588001" y="3776950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34E67D6D-AB44-8048-AB74-45897FC36C1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740399" y="4470400"/>
            <a:ext cx="2247901" cy="273700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D0ED331E-2007-8C44-A309-6A94F446D15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40700" y="4470400"/>
            <a:ext cx="2246313" cy="273700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9FA4598B-BE9D-3042-8C89-AC02748A39D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5765800" y="3865980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958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F875BE22-BD1C-354D-A267-ED80B5D06CCD}"/>
              </a:ext>
            </a:extLst>
          </p:cNvPr>
          <p:cNvSpPr txBox="1"/>
          <p:nvPr userDrawn="1"/>
        </p:nvSpPr>
        <p:spPr>
          <a:xfrm>
            <a:off x="227013" y="4318992"/>
            <a:ext cx="4940299" cy="3022467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0661BA-3843-F14A-B79C-968936383EC4}"/>
              </a:ext>
            </a:extLst>
          </p:cNvPr>
          <p:cNvSpPr txBox="1"/>
          <p:nvPr userDrawn="1"/>
        </p:nvSpPr>
        <p:spPr>
          <a:xfrm>
            <a:off x="201612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84FB3627-7B19-2D44-9230-41EF1ED73D1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3998" y="842821"/>
            <a:ext cx="2347913" cy="285793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D8B8D9D2-596B-F440-AF4C-FDDA203355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54311" y="839933"/>
            <a:ext cx="2347913" cy="286081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9670375E-0265-D34B-9942-318D4B20730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79411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972544C-F993-3547-9B86-1F362CECF56C}"/>
              </a:ext>
            </a:extLst>
          </p:cNvPr>
          <p:cNvSpPr txBox="1"/>
          <p:nvPr userDrawn="1"/>
        </p:nvSpPr>
        <p:spPr>
          <a:xfrm>
            <a:off x="227013" y="3776950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20E07695-2D3D-2C4B-B004-D7600403B90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9411" y="4470400"/>
            <a:ext cx="2247901" cy="273700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573FCA71-A9DA-694A-A2C0-9E0BC75F0A1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79712" y="4470400"/>
            <a:ext cx="2246313" cy="273700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2C7C50FC-CBD7-F643-9AAB-1C9A4297871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04812" y="3865980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6640BCDA-E443-294F-950A-2E2547D6C0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7" name="Picture Placeholder 9">
            <a:extLst>
              <a:ext uri="{FF2B5EF4-FFF2-40B4-BE49-F238E27FC236}">
                <a16:creationId xmlns:a16="http://schemas.microsoft.com/office/drawing/2014/main" id="{B06CC929-5F65-6042-8486-734AA86160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338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8" name="Picture Placeholder 11">
            <a:extLst>
              <a:ext uri="{FF2B5EF4-FFF2-40B4-BE49-F238E27FC236}">
                <a16:creationId xmlns:a16="http://schemas.microsoft.com/office/drawing/2014/main" id="{7522C748-59AD-7947-9962-456ED5AAA8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96339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FAAF151-6A93-B643-AECE-F98C46299644}"/>
              </a:ext>
            </a:extLst>
          </p:cNvPr>
          <p:cNvSpPr txBox="1"/>
          <p:nvPr userDrawn="1"/>
        </p:nvSpPr>
        <p:spPr>
          <a:xfrm>
            <a:off x="5549903" y="2251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FABD7B1-B93E-6E40-8EA4-EA0032333530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03E91F1E-04F8-894E-B9C1-94C1562663D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614987" y="4259262"/>
            <a:ext cx="2347913" cy="289083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CBD7C6C6-7879-0841-9704-068A7EFBD05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142286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43755F0-29CC-1C41-8DA2-AE5CB71B748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1E6FA316-B47C-F34B-9434-015F85F8EF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3441700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054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01D74995-1B84-E346-B5B9-BBCAC4B23EA1}"/>
              </a:ext>
            </a:extLst>
          </p:cNvPr>
          <p:cNvSpPr txBox="1"/>
          <p:nvPr userDrawn="1"/>
        </p:nvSpPr>
        <p:spPr>
          <a:xfrm>
            <a:off x="196058" y="795337"/>
            <a:ext cx="4940299" cy="6551901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0361E5-85E4-C94B-850B-6D29FBBF48EA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78BA874-D8C8-574F-AE8F-236140F0A6B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BF99F89F-B18C-8646-A355-4D55FE5100F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872458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16A7E7C7-DE84-DA42-8F55-E7859230DE4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472658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404120-2891-3141-B943-508CFC018854}"/>
              </a:ext>
            </a:extLst>
          </p:cNvPr>
          <p:cNvSpPr txBox="1"/>
          <p:nvPr userDrawn="1"/>
        </p:nvSpPr>
        <p:spPr>
          <a:xfrm>
            <a:off x="5555457" y="795337"/>
            <a:ext cx="4940299" cy="6551901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FEFF9B87-6F34-2E45-9FF3-B40E7E14596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88000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39274FE7-4A13-0B45-841F-B5F2166C1EE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231857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452E716-5D7B-E446-BDBE-DDD8406238C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832057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871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1DD35AFF-952C-6946-8383-36DE0FCBB89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4652" y="5638800"/>
            <a:ext cx="2454580" cy="16830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7715E626-3181-F64C-971E-070F3250F157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176215" y="3784022"/>
            <a:ext cx="2473018" cy="185477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081161F5-8243-6A4F-90BA-B64A717B5F1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49232" y="3779837"/>
            <a:ext cx="2454580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3" name="Picture Placeholder 7">
            <a:extLst>
              <a:ext uri="{FF2B5EF4-FFF2-40B4-BE49-F238E27FC236}">
                <a16:creationId xmlns:a16="http://schemas.microsoft.com/office/drawing/2014/main" id="{165030C5-6A0C-7E4D-9773-07EFC05A8FC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3" y="795338"/>
            <a:ext cx="4914899" cy="298449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F13BAB-D378-EF49-AFBD-3E67FAFF2CE7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E08C4521-2511-B945-A751-162BF616477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6" y="1667021"/>
            <a:ext cx="2347913" cy="559118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17424E3E-5408-264F-B434-C613F51A775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5299" y="839933"/>
            <a:ext cx="2347913" cy="641827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641B75B4-BAC5-5041-9F74-AC2D4F6B729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9936FB71-F703-1245-95AA-FFC77D699A4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851189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7CFFB86-D924-2A46-B13C-336AE9BA82D0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7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1DD35AFF-952C-6946-8383-36DE0FCBB89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4652" y="5638800"/>
            <a:ext cx="2454580" cy="16830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7715E626-3181-F64C-971E-070F3250F157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176215" y="3784022"/>
            <a:ext cx="2473018" cy="185477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081161F5-8243-6A4F-90BA-B64A717B5F1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49232" y="3779837"/>
            <a:ext cx="2454580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3" name="Picture Placeholder 7">
            <a:extLst>
              <a:ext uri="{FF2B5EF4-FFF2-40B4-BE49-F238E27FC236}">
                <a16:creationId xmlns:a16="http://schemas.microsoft.com/office/drawing/2014/main" id="{165030C5-6A0C-7E4D-9773-07EFC05A8FC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3" y="237836"/>
            <a:ext cx="4914899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BDEA258F-BFC5-9B4F-9AEB-3B5EA6497CA2}"/>
              </a:ext>
            </a:extLst>
          </p:cNvPr>
          <p:cNvCxnSpPr>
            <a:cxnSpLocks/>
          </p:cNvCxnSpPr>
          <p:nvPr userDrawn="1"/>
        </p:nvCxnSpPr>
        <p:spPr>
          <a:xfrm>
            <a:off x="206096" y="774700"/>
            <a:ext cx="1018698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 Placeholder 2">
            <a:extLst>
              <a:ext uri="{FF2B5EF4-FFF2-40B4-BE49-F238E27FC236}">
                <a16:creationId xmlns:a16="http://schemas.microsoft.com/office/drawing/2014/main" id="{5B71539A-D9CC-6E40-9649-31EE7C284B99}"/>
              </a:ext>
            </a:extLst>
          </p:cNvPr>
          <p:cNvSpPr>
            <a:spLocks noGrp="1"/>
          </p:cNvSpPr>
          <p:nvPr>
            <p:ph type="body" sz="quarter" idx="96"/>
          </p:nvPr>
        </p:nvSpPr>
        <p:spPr>
          <a:xfrm>
            <a:off x="5414956" y="301466"/>
            <a:ext cx="4940299" cy="333534"/>
          </a:xfrm>
          <a:prstGeom prst="rect">
            <a:avLst/>
          </a:prstGeom>
        </p:spPr>
        <p:txBody>
          <a:bodyPr lIns="0" rIns="0" anchor="ctr" anchorCtr="0"/>
          <a:lstStyle>
            <a:lvl1pPr algn="r">
              <a:buFontTx/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9355CC78-E6EF-E44E-8E13-249C171354CC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5894835" y="1649907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A5C0E3F-4271-EC45-A5EE-1203B6F27566}"/>
              </a:ext>
            </a:extLst>
          </p:cNvPr>
          <p:cNvSpPr/>
          <p:nvPr userDrawn="1"/>
        </p:nvSpPr>
        <p:spPr>
          <a:xfrm>
            <a:off x="5757517" y="130098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F79B4398-9F4A-154F-9C79-6BE507E2577E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5839349" y="132729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A45FA983-16D4-E14A-BEE9-63BD2BA79803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216477" y="132729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A021C520-AAE3-9146-A5BC-D5563BC1BA20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5650105" y="957068"/>
            <a:ext cx="4644065" cy="30408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1CE8467-F5FD-294B-A793-F20DF5EC7E23}"/>
              </a:ext>
            </a:extLst>
          </p:cNvPr>
          <p:cNvCxnSpPr>
            <a:cxnSpLocks/>
          </p:cNvCxnSpPr>
          <p:nvPr userDrawn="1"/>
        </p:nvCxnSpPr>
        <p:spPr>
          <a:xfrm>
            <a:off x="8043517" y="129962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F3C4A008-B594-D249-B2DA-5ADA8C5EE605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8216477" y="1634737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A9496BC4-B49F-D04A-BC1A-C01A3F8F5D16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5894835" y="2917790"/>
            <a:ext cx="1886742" cy="53911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6DA5F61-1831-C549-9B9E-BD562444FA1F}"/>
              </a:ext>
            </a:extLst>
          </p:cNvPr>
          <p:cNvSpPr/>
          <p:nvPr userDrawn="1"/>
        </p:nvSpPr>
        <p:spPr>
          <a:xfrm>
            <a:off x="5757517" y="2568872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74A01632-D5C4-C54F-88E5-AB42952A8345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5839349" y="2595181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1CEA620B-C05E-1E4E-9D04-44C7A80A7252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8216477" y="2595181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59EC7422-99E7-BD4E-ACA9-A5C6673A84E0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5650105" y="2224952"/>
            <a:ext cx="464405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B414AEB-F210-4D40-843D-98111661EBF1}"/>
              </a:ext>
            </a:extLst>
          </p:cNvPr>
          <p:cNvCxnSpPr>
            <a:cxnSpLocks/>
          </p:cNvCxnSpPr>
          <p:nvPr userDrawn="1"/>
        </p:nvCxnSpPr>
        <p:spPr>
          <a:xfrm>
            <a:off x="8043517" y="2567512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 Placeholder 2">
            <a:extLst>
              <a:ext uri="{FF2B5EF4-FFF2-40B4-BE49-F238E27FC236}">
                <a16:creationId xmlns:a16="http://schemas.microsoft.com/office/drawing/2014/main" id="{C4C53760-A871-574C-BCAF-51181EF17F4C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>
          <a:xfrm>
            <a:off x="8216477" y="2902620"/>
            <a:ext cx="1886742" cy="55428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7" name="Text Placeholder 2">
            <a:extLst>
              <a:ext uri="{FF2B5EF4-FFF2-40B4-BE49-F238E27FC236}">
                <a16:creationId xmlns:a16="http://schemas.microsoft.com/office/drawing/2014/main" id="{D2BF6C9C-EAB7-E246-AF5B-348D83447512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5894835" y="4189577"/>
            <a:ext cx="1886742" cy="52004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9801988-9DD2-A34F-8FAD-703D03391317}"/>
              </a:ext>
            </a:extLst>
          </p:cNvPr>
          <p:cNvSpPr/>
          <p:nvPr userDrawn="1"/>
        </p:nvSpPr>
        <p:spPr>
          <a:xfrm>
            <a:off x="5757517" y="384065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28E93CC8-959C-9C4F-993A-5B4699BCFF67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>
          <a:xfrm>
            <a:off x="5839349" y="386696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A05791B6-507A-D44D-ADB5-AC8E642E4B21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216477" y="386696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CCDA4AE6-8F26-754A-B14D-FF641D888493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5650105" y="3496739"/>
            <a:ext cx="4644025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0D85D8E-800A-7E43-90A3-55B31BDD1D01}"/>
              </a:ext>
            </a:extLst>
          </p:cNvPr>
          <p:cNvCxnSpPr>
            <a:cxnSpLocks/>
          </p:cNvCxnSpPr>
          <p:nvPr userDrawn="1"/>
        </p:nvCxnSpPr>
        <p:spPr>
          <a:xfrm>
            <a:off x="8043517" y="383929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0F39E296-7C14-0946-8056-B78DBC6BBE33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>
          <a:xfrm>
            <a:off x="8216477" y="4174407"/>
            <a:ext cx="1886742" cy="55038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94030D28-7511-384B-A74C-D8D610A36B2F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5894835" y="5457460"/>
            <a:ext cx="1886742" cy="56121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3359EC9-3A13-1844-8669-8C9AD9D5CFFC}"/>
              </a:ext>
            </a:extLst>
          </p:cNvPr>
          <p:cNvSpPr/>
          <p:nvPr userDrawn="1"/>
        </p:nvSpPr>
        <p:spPr>
          <a:xfrm>
            <a:off x="5757517" y="5108542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66" name="Text Placeholder 2">
            <a:extLst>
              <a:ext uri="{FF2B5EF4-FFF2-40B4-BE49-F238E27FC236}">
                <a16:creationId xmlns:a16="http://schemas.microsoft.com/office/drawing/2014/main" id="{7FFFCC15-AE79-7E4A-B8B0-EB6F0DE950AE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5839349" y="5134851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7" name="Text Placeholder 2">
            <a:extLst>
              <a:ext uri="{FF2B5EF4-FFF2-40B4-BE49-F238E27FC236}">
                <a16:creationId xmlns:a16="http://schemas.microsoft.com/office/drawing/2014/main" id="{00852478-FC48-D742-99F7-14086AC0AB38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>
          <a:xfrm>
            <a:off x="8216477" y="5134851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8" name="Text Placeholder 2">
            <a:extLst>
              <a:ext uri="{FF2B5EF4-FFF2-40B4-BE49-F238E27FC236}">
                <a16:creationId xmlns:a16="http://schemas.microsoft.com/office/drawing/2014/main" id="{FE3FC68D-B51F-764F-8C31-5D5DEED311CC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5650105" y="4764622"/>
            <a:ext cx="464401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A325FA8-89A3-A141-A31C-7976E1F7227F}"/>
              </a:ext>
            </a:extLst>
          </p:cNvPr>
          <p:cNvCxnSpPr>
            <a:cxnSpLocks/>
          </p:cNvCxnSpPr>
          <p:nvPr userDrawn="1"/>
        </p:nvCxnSpPr>
        <p:spPr>
          <a:xfrm>
            <a:off x="8043517" y="5107182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4B2FF92B-FB39-024D-B426-0BE79DEE6D2B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216477" y="5442290"/>
            <a:ext cx="1886742" cy="53655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550C9A2C-2861-5444-9D7E-241EF30511B2}"/>
              </a:ext>
            </a:extLst>
          </p:cNvPr>
          <p:cNvSpPr>
            <a:spLocks noGrp="1"/>
          </p:cNvSpPr>
          <p:nvPr>
            <p:ph type="body" sz="quarter" idx="91"/>
          </p:nvPr>
        </p:nvSpPr>
        <p:spPr>
          <a:xfrm>
            <a:off x="5894835" y="6725127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8BA71F1-B099-F647-8D8D-FE76534572EF}"/>
              </a:ext>
            </a:extLst>
          </p:cNvPr>
          <p:cNvSpPr/>
          <p:nvPr userDrawn="1"/>
        </p:nvSpPr>
        <p:spPr>
          <a:xfrm>
            <a:off x="5757517" y="637620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98B5131D-DC57-B247-89AE-2C6B0710BC90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5839349" y="640251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4" name="Text Placeholder 2">
            <a:extLst>
              <a:ext uri="{FF2B5EF4-FFF2-40B4-BE49-F238E27FC236}">
                <a16:creationId xmlns:a16="http://schemas.microsoft.com/office/drawing/2014/main" id="{95BACAD3-7E4D-B14B-A1F1-73B7550EEA05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216477" y="640251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5" name="Text Placeholder 2">
            <a:extLst>
              <a:ext uri="{FF2B5EF4-FFF2-40B4-BE49-F238E27FC236}">
                <a16:creationId xmlns:a16="http://schemas.microsoft.com/office/drawing/2014/main" id="{797D1240-E278-8746-BB23-6DC9DD5460BD}"/>
              </a:ext>
            </a:extLst>
          </p:cNvPr>
          <p:cNvSpPr>
            <a:spLocks noGrp="1"/>
          </p:cNvSpPr>
          <p:nvPr>
            <p:ph type="body" sz="quarter" idx="94"/>
          </p:nvPr>
        </p:nvSpPr>
        <p:spPr>
          <a:xfrm>
            <a:off x="5650105" y="6032288"/>
            <a:ext cx="4644001" cy="3040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EA580DB-4ECC-4742-815F-DA4631D26E95}"/>
              </a:ext>
            </a:extLst>
          </p:cNvPr>
          <p:cNvCxnSpPr>
            <a:cxnSpLocks/>
          </p:cNvCxnSpPr>
          <p:nvPr userDrawn="1"/>
        </p:nvCxnSpPr>
        <p:spPr>
          <a:xfrm>
            <a:off x="8043517" y="637484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446F87DB-507A-394F-8B94-1AE887AD73D9}"/>
              </a:ext>
            </a:extLst>
          </p:cNvPr>
          <p:cNvSpPr>
            <a:spLocks noGrp="1"/>
          </p:cNvSpPr>
          <p:nvPr>
            <p:ph type="body" sz="quarter" idx="95"/>
          </p:nvPr>
        </p:nvSpPr>
        <p:spPr>
          <a:xfrm>
            <a:off x="8216477" y="6709957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0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icture Placeholder 11">
            <a:extLst>
              <a:ext uri="{FF2B5EF4-FFF2-40B4-BE49-F238E27FC236}">
                <a16:creationId xmlns:a16="http://schemas.microsoft.com/office/drawing/2014/main" id="{22FF6A45-02A2-794C-8072-0324C4FEF36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593739" y="5638800"/>
            <a:ext cx="2454580" cy="16830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8" name="Picture Placeholder 11">
            <a:extLst>
              <a:ext uri="{FF2B5EF4-FFF2-40B4-BE49-F238E27FC236}">
                <a16:creationId xmlns:a16="http://schemas.microsoft.com/office/drawing/2014/main" id="{5B385771-E6C3-5F40-8487-D34C2FC600D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5575302" y="3784022"/>
            <a:ext cx="2473018" cy="185477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9" name="Picture Placeholder 9">
            <a:extLst>
              <a:ext uri="{FF2B5EF4-FFF2-40B4-BE49-F238E27FC236}">
                <a16:creationId xmlns:a16="http://schemas.microsoft.com/office/drawing/2014/main" id="{349CC940-5D35-8C49-9E4B-72BA31D2125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048319" y="3779837"/>
            <a:ext cx="2454580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50" name="Picture Placeholder 7">
            <a:extLst>
              <a:ext uri="{FF2B5EF4-FFF2-40B4-BE49-F238E27FC236}">
                <a16:creationId xmlns:a16="http://schemas.microsoft.com/office/drawing/2014/main" id="{1590393E-762E-614C-8F5A-B4AC6332C91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588000" y="255765"/>
            <a:ext cx="4914899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206BC025-5FCB-364D-8841-3D656673576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05079" y="301466"/>
            <a:ext cx="4940299" cy="333534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buFontTx/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E32F4C-9044-034C-88AC-EACBD608CFFC}"/>
              </a:ext>
            </a:extLst>
          </p:cNvPr>
          <p:cNvCxnSpPr>
            <a:cxnSpLocks/>
          </p:cNvCxnSpPr>
          <p:nvPr userDrawn="1"/>
        </p:nvCxnSpPr>
        <p:spPr>
          <a:xfrm>
            <a:off x="295741" y="774700"/>
            <a:ext cx="1018698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4B3BBCC1-3924-7449-B37E-A63B32A19EC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0482" y="1661862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B35BFFB-954B-F84D-8481-9890220FF2C5}"/>
              </a:ext>
            </a:extLst>
          </p:cNvPr>
          <p:cNvSpPr/>
          <p:nvPr userDrawn="1"/>
        </p:nvSpPr>
        <p:spPr>
          <a:xfrm>
            <a:off x="413164" y="131294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BAFD25FE-5F3E-824F-9511-264082A4667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94996" y="133925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6" name="Text Placeholder 2">
            <a:extLst>
              <a:ext uri="{FF2B5EF4-FFF2-40B4-BE49-F238E27FC236}">
                <a16:creationId xmlns:a16="http://schemas.microsoft.com/office/drawing/2014/main" id="{CCD7DADA-7136-8D46-995A-6754AA00F9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872124" y="133925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4C0F7D3A-8EBB-B549-A187-68BAD3D9807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05752" y="969023"/>
            <a:ext cx="4644065" cy="30408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60551C2-7D56-A04C-96FD-A4680B894E9F}"/>
              </a:ext>
            </a:extLst>
          </p:cNvPr>
          <p:cNvCxnSpPr>
            <a:cxnSpLocks/>
          </p:cNvCxnSpPr>
          <p:nvPr userDrawn="1"/>
        </p:nvCxnSpPr>
        <p:spPr>
          <a:xfrm>
            <a:off x="2699164" y="131158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Placeholder 2">
            <a:extLst>
              <a:ext uri="{FF2B5EF4-FFF2-40B4-BE49-F238E27FC236}">
                <a16:creationId xmlns:a16="http://schemas.microsoft.com/office/drawing/2014/main" id="{CB3D68DD-E919-3C44-B50D-5A9B58DE8086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2872124" y="1646692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0" name="Text Placeholder 2">
            <a:extLst>
              <a:ext uri="{FF2B5EF4-FFF2-40B4-BE49-F238E27FC236}">
                <a16:creationId xmlns:a16="http://schemas.microsoft.com/office/drawing/2014/main" id="{8320D40B-8AD9-8D40-A42B-EBEAC40BF246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50482" y="2929745"/>
            <a:ext cx="1886742" cy="53911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A6FE3DB-881E-924A-A9E2-B54FBBEB5F2B}"/>
              </a:ext>
            </a:extLst>
          </p:cNvPr>
          <p:cNvSpPr/>
          <p:nvPr userDrawn="1"/>
        </p:nvSpPr>
        <p:spPr>
          <a:xfrm>
            <a:off x="413164" y="2580827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82" name="Text Placeholder 2">
            <a:extLst>
              <a:ext uri="{FF2B5EF4-FFF2-40B4-BE49-F238E27FC236}">
                <a16:creationId xmlns:a16="http://schemas.microsoft.com/office/drawing/2014/main" id="{C25E89E6-680A-C84C-AAA7-DE93342ECF4B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94996" y="2607136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3" name="Text Placeholder 2">
            <a:extLst>
              <a:ext uri="{FF2B5EF4-FFF2-40B4-BE49-F238E27FC236}">
                <a16:creationId xmlns:a16="http://schemas.microsoft.com/office/drawing/2014/main" id="{E3D7DEAC-D8EB-FA4A-851C-1B10AD45F61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2872124" y="2607136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4" name="Text Placeholder 2">
            <a:extLst>
              <a:ext uri="{FF2B5EF4-FFF2-40B4-BE49-F238E27FC236}">
                <a16:creationId xmlns:a16="http://schemas.microsoft.com/office/drawing/2014/main" id="{72A44DC7-D8DD-CE48-92D1-191D7BD80375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05752" y="2236907"/>
            <a:ext cx="464405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4219A58C-153D-EC42-A0AE-DEB66869C562}"/>
              </a:ext>
            </a:extLst>
          </p:cNvPr>
          <p:cNvCxnSpPr>
            <a:cxnSpLocks/>
          </p:cNvCxnSpPr>
          <p:nvPr userDrawn="1"/>
        </p:nvCxnSpPr>
        <p:spPr>
          <a:xfrm>
            <a:off x="2699164" y="2579467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85ABC499-BF22-7044-A5E2-2252EFF92A0E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2872124" y="2914575"/>
            <a:ext cx="1886742" cy="55428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7" name="Text Placeholder 2">
            <a:extLst>
              <a:ext uri="{FF2B5EF4-FFF2-40B4-BE49-F238E27FC236}">
                <a16:creationId xmlns:a16="http://schemas.microsoft.com/office/drawing/2014/main" id="{5511DA35-E17D-C045-B509-D597AD918719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550482" y="4201532"/>
            <a:ext cx="1886742" cy="52004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6CBEEAC-52C8-CE46-AEE9-6D7F4D4D548E}"/>
              </a:ext>
            </a:extLst>
          </p:cNvPr>
          <p:cNvSpPr/>
          <p:nvPr userDrawn="1"/>
        </p:nvSpPr>
        <p:spPr>
          <a:xfrm>
            <a:off x="413164" y="385261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89" name="Text Placeholder 2">
            <a:extLst>
              <a:ext uri="{FF2B5EF4-FFF2-40B4-BE49-F238E27FC236}">
                <a16:creationId xmlns:a16="http://schemas.microsoft.com/office/drawing/2014/main" id="{91E7CB4D-C98E-5742-A7E3-F5480B53042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94996" y="387892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0" name="Text Placeholder 2">
            <a:extLst>
              <a:ext uri="{FF2B5EF4-FFF2-40B4-BE49-F238E27FC236}">
                <a16:creationId xmlns:a16="http://schemas.microsoft.com/office/drawing/2014/main" id="{0DF4F1A9-A363-034E-A2D9-A23EBFAE142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2872124" y="387892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1" name="Text Placeholder 2">
            <a:extLst>
              <a:ext uri="{FF2B5EF4-FFF2-40B4-BE49-F238E27FC236}">
                <a16:creationId xmlns:a16="http://schemas.microsoft.com/office/drawing/2014/main" id="{9DB9B77C-1E3A-D34D-A2A2-0E78BA1DFCAC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305752" y="3508694"/>
            <a:ext cx="4644025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E3EA9D38-C9D6-1347-85B0-C342C0C9BA3E}"/>
              </a:ext>
            </a:extLst>
          </p:cNvPr>
          <p:cNvCxnSpPr>
            <a:cxnSpLocks/>
          </p:cNvCxnSpPr>
          <p:nvPr userDrawn="1"/>
        </p:nvCxnSpPr>
        <p:spPr>
          <a:xfrm>
            <a:off x="2699164" y="385125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6C0B8AA2-E6F6-B74C-B3D4-D7AE0A4B0D5C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2872124" y="4186362"/>
            <a:ext cx="1886742" cy="55038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94" name="Text Placeholder 2">
            <a:extLst>
              <a:ext uri="{FF2B5EF4-FFF2-40B4-BE49-F238E27FC236}">
                <a16:creationId xmlns:a16="http://schemas.microsoft.com/office/drawing/2014/main" id="{1E76FD9F-8BE4-9340-A3D0-35BBBBF1470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550482" y="5469415"/>
            <a:ext cx="1886742" cy="56121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28DE022-5442-3443-9FD9-29C7CA85E1CC}"/>
              </a:ext>
            </a:extLst>
          </p:cNvPr>
          <p:cNvSpPr/>
          <p:nvPr userDrawn="1"/>
        </p:nvSpPr>
        <p:spPr>
          <a:xfrm>
            <a:off x="413164" y="5120497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96" name="Text Placeholder 2">
            <a:extLst>
              <a:ext uri="{FF2B5EF4-FFF2-40B4-BE49-F238E27FC236}">
                <a16:creationId xmlns:a16="http://schemas.microsoft.com/office/drawing/2014/main" id="{78989F5F-BD45-FC40-8CC9-776AAED85045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>
          <a:xfrm>
            <a:off x="494996" y="5146806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7" name="Text Placeholder 2">
            <a:extLst>
              <a:ext uri="{FF2B5EF4-FFF2-40B4-BE49-F238E27FC236}">
                <a16:creationId xmlns:a16="http://schemas.microsoft.com/office/drawing/2014/main" id="{A7BDDA42-A34F-1C43-B488-624A0ECAD81C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2872124" y="5146806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8" name="Text Placeholder 2">
            <a:extLst>
              <a:ext uri="{FF2B5EF4-FFF2-40B4-BE49-F238E27FC236}">
                <a16:creationId xmlns:a16="http://schemas.microsoft.com/office/drawing/2014/main" id="{50AD4327-02E4-0047-BA8F-BC89CEFC1AF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305752" y="4776577"/>
            <a:ext cx="464401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5DD19EC-7B1A-DD4D-A1E8-01793A563B62}"/>
              </a:ext>
            </a:extLst>
          </p:cNvPr>
          <p:cNvCxnSpPr>
            <a:cxnSpLocks/>
          </p:cNvCxnSpPr>
          <p:nvPr userDrawn="1"/>
        </p:nvCxnSpPr>
        <p:spPr>
          <a:xfrm>
            <a:off x="2699164" y="5119137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 Placeholder 2">
            <a:extLst>
              <a:ext uri="{FF2B5EF4-FFF2-40B4-BE49-F238E27FC236}">
                <a16:creationId xmlns:a16="http://schemas.microsoft.com/office/drawing/2014/main" id="{047E20E0-CF21-D340-A9C1-50988C63B67B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872124" y="5454245"/>
            <a:ext cx="1886742" cy="53655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1" name="Text Placeholder 2">
            <a:extLst>
              <a:ext uri="{FF2B5EF4-FFF2-40B4-BE49-F238E27FC236}">
                <a16:creationId xmlns:a16="http://schemas.microsoft.com/office/drawing/2014/main" id="{9031B03D-39D2-7743-B80C-B43E8200649E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550482" y="6737082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BF8B275-0276-674C-B700-300EB00CDDB8}"/>
              </a:ext>
            </a:extLst>
          </p:cNvPr>
          <p:cNvSpPr/>
          <p:nvPr userDrawn="1"/>
        </p:nvSpPr>
        <p:spPr>
          <a:xfrm>
            <a:off x="413164" y="638816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103" name="Text Placeholder 2">
            <a:extLst>
              <a:ext uri="{FF2B5EF4-FFF2-40B4-BE49-F238E27FC236}">
                <a16:creationId xmlns:a16="http://schemas.microsoft.com/office/drawing/2014/main" id="{5DD85B6E-ECE5-7F43-865F-792B7A38C987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494996" y="641447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4" name="Text Placeholder 2">
            <a:extLst>
              <a:ext uri="{FF2B5EF4-FFF2-40B4-BE49-F238E27FC236}">
                <a16:creationId xmlns:a16="http://schemas.microsoft.com/office/drawing/2014/main" id="{D34A3DBE-0BB4-F348-AEBF-12864F2554DD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2872124" y="641447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731841B4-735B-D34B-B4F2-5A3EB0EA74A2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305752" y="6044243"/>
            <a:ext cx="4644001" cy="3040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4B9C40AA-E676-2D48-9BC7-E3B37E83A1EA}"/>
              </a:ext>
            </a:extLst>
          </p:cNvPr>
          <p:cNvCxnSpPr>
            <a:cxnSpLocks/>
          </p:cNvCxnSpPr>
          <p:nvPr userDrawn="1"/>
        </p:nvCxnSpPr>
        <p:spPr>
          <a:xfrm>
            <a:off x="2699164" y="638680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B07254D2-6631-534B-B8DB-0279B3E641C3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2872124" y="6721912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084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206BC025-5FCB-364D-8841-3D656673576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05079" y="301466"/>
            <a:ext cx="4940299" cy="333534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buFontTx/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E2BED499-844D-DD4B-86D2-F4557767ACA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0482" y="1661862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E59DC1C-BAE6-6542-8741-526F8B4090C4}"/>
              </a:ext>
            </a:extLst>
          </p:cNvPr>
          <p:cNvSpPr/>
          <p:nvPr userDrawn="1"/>
        </p:nvSpPr>
        <p:spPr>
          <a:xfrm>
            <a:off x="413164" y="131294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C3736304-D09F-C64E-8702-64258A49C3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94996" y="133925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1966604A-4971-524A-BCD4-E98883D3C30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872124" y="133925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6" name="Text Placeholder 2">
            <a:extLst>
              <a:ext uri="{FF2B5EF4-FFF2-40B4-BE49-F238E27FC236}">
                <a16:creationId xmlns:a16="http://schemas.microsoft.com/office/drawing/2014/main" id="{43640F9B-8BB6-7B4A-9062-1EF4691DD29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05752" y="969023"/>
            <a:ext cx="4644065" cy="30408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52F761C-8E67-6245-B340-EDEA6C152C20}"/>
              </a:ext>
            </a:extLst>
          </p:cNvPr>
          <p:cNvCxnSpPr>
            <a:cxnSpLocks/>
          </p:cNvCxnSpPr>
          <p:nvPr userDrawn="1"/>
        </p:nvCxnSpPr>
        <p:spPr>
          <a:xfrm>
            <a:off x="2699164" y="131158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Placeholder 2">
            <a:extLst>
              <a:ext uri="{FF2B5EF4-FFF2-40B4-BE49-F238E27FC236}">
                <a16:creationId xmlns:a16="http://schemas.microsoft.com/office/drawing/2014/main" id="{DDC26945-7BA3-C74B-A79F-142939C3BEE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2872124" y="1646692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EABE7A8F-64A3-8140-A7E4-E7C40C87B27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50482" y="2929745"/>
            <a:ext cx="1886742" cy="53911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78ADC44-EBA6-3245-B013-F4DB63723046}"/>
              </a:ext>
            </a:extLst>
          </p:cNvPr>
          <p:cNvSpPr/>
          <p:nvPr userDrawn="1"/>
        </p:nvSpPr>
        <p:spPr>
          <a:xfrm>
            <a:off x="413164" y="2580827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71DE7BEF-72B1-7849-ABD1-A7866BA6BEEF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94996" y="2607136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379F3FA8-8B3B-E547-850F-B7821A1C1D1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2872124" y="2607136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539C58F8-448D-2745-AF67-433CD54AC303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05752" y="2236907"/>
            <a:ext cx="464405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006FC9F-1031-8E4B-8A23-D372063BC32E}"/>
              </a:ext>
            </a:extLst>
          </p:cNvPr>
          <p:cNvCxnSpPr>
            <a:cxnSpLocks/>
          </p:cNvCxnSpPr>
          <p:nvPr userDrawn="1"/>
        </p:nvCxnSpPr>
        <p:spPr>
          <a:xfrm>
            <a:off x="2699164" y="2579467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4FAB96E9-E118-C041-BFD9-D988C4A593B5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2872124" y="2914575"/>
            <a:ext cx="1886742" cy="55428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6" name="Text Placeholder 2">
            <a:extLst>
              <a:ext uri="{FF2B5EF4-FFF2-40B4-BE49-F238E27FC236}">
                <a16:creationId xmlns:a16="http://schemas.microsoft.com/office/drawing/2014/main" id="{174A1337-5A39-E84F-A8E0-85268B0C757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550482" y="4201532"/>
            <a:ext cx="1886742" cy="52004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A10C714-3F3D-144A-8320-81A2DB103157}"/>
              </a:ext>
            </a:extLst>
          </p:cNvPr>
          <p:cNvSpPr/>
          <p:nvPr userDrawn="1"/>
        </p:nvSpPr>
        <p:spPr>
          <a:xfrm>
            <a:off x="413164" y="385261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68" name="Text Placeholder 2">
            <a:extLst>
              <a:ext uri="{FF2B5EF4-FFF2-40B4-BE49-F238E27FC236}">
                <a16:creationId xmlns:a16="http://schemas.microsoft.com/office/drawing/2014/main" id="{C0010D2E-0674-6E49-A162-A727DBDF83E4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94996" y="387892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9" name="Text Placeholder 2">
            <a:extLst>
              <a:ext uri="{FF2B5EF4-FFF2-40B4-BE49-F238E27FC236}">
                <a16:creationId xmlns:a16="http://schemas.microsoft.com/office/drawing/2014/main" id="{09758645-FB97-DC4C-839D-35ABE9E0FA9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2872124" y="387892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E1FB219A-5FBE-C049-A203-F6408A409B5F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305752" y="3508694"/>
            <a:ext cx="4644025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760BD1B-4470-F147-BE69-C949167E3A87}"/>
              </a:ext>
            </a:extLst>
          </p:cNvPr>
          <p:cNvCxnSpPr>
            <a:cxnSpLocks/>
          </p:cNvCxnSpPr>
          <p:nvPr userDrawn="1"/>
        </p:nvCxnSpPr>
        <p:spPr>
          <a:xfrm>
            <a:off x="2699164" y="385125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Placeholder 2">
            <a:extLst>
              <a:ext uri="{FF2B5EF4-FFF2-40B4-BE49-F238E27FC236}">
                <a16:creationId xmlns:a16="http://schemas.microsoft.com/office/drawing/2014/main" id="{99DF78C3-24D3-684D-912D-CC59E5FA3B27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2872124" y="4186362"/>
            <a:ext cx="1886742" cy="55038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74CEB956-90CC-6342-9EFC-FE68258B851E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550482" y="5469415"/>
            <a:ext cx="1886742" cy="56121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52736E3-6314-534F-88A8-9EBA85F3781E}"/>
              </a:ext>
            </a:extLst>
          </p:cNvPr>
          <p:cNvSpPr/>
          <p:nvPr userDrawn="1"/>
        </p:nvSpPr>
        <p:spPr>
          <a:xfrm>
            <a:off x="413164" y="5120497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75" name="Text Placeholder 2">
            <a:extLst>
              <a:ext uri="{FF2B5EF4-FFF2-40B4-BE49-F238E27FC236}">
                <a16:creationId xmlns:a16="http://schemas.microsoft.com/office/drawing/2014/main" id="{4B3BCB62-BC7A-C04E-BDB9-333D9AE618FD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>
          <a:xfrm>
            <a:off x="494996" y="5146806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8D30F7AC-7D9F-E745-AC26-BA35886923D6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2872124" y="5146806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6" name="Text Placeholder 2">
            <a:extLst>
              <a:ext uri="{FF2B5EF4-FFF2-40B4-BE49-F238E27FC236}">
                <a16:creationId xmlns:a16="http://schemas.microsoft.com/office/drawing/2014/main" id="{1C721901-1C52-7F44-A032-88C28303592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305752" y="4776577"/>
            <a:ext cx="464401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B5CFA70-E63F-5E4A-966D-77EE027E9038}"/>
              </a:ext>
            </a:extLst>
          </p:cNvPr>
          <p:cNvCxnSpPr>
            <a:cxnSpLocks/>
          </p:cNvCxnSpPr>
          <p:nvPr userDrawn="1"/>
        </p:nvCxnSpPr>
        <p:spPr>
          <a:xfrm>
            <a:off x="2699164" y="5119137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 Placeholder 2">
            <a:extLst>
              <a:ext uri="{FF2B5EF4-FFF2-40B4-BE49-F238E27FC236}">
                <a16:creationId xmlns:a16="http://schemas.microsoft.com/office/drawing/2014/main" id="{4CD61FC5-4E91-B041-A8EC-4C0F16780233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872124" y="5454245"/>
            <a:ext cx="1886742" cy="53655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E209AF7A-1DF9-F14C-9A4E-425B9FE0E6A6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550482" y="6737082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CCD51985-D2FA-5140-8193-00E6E6B0355E}"/>
              </a:ext>
            </a:extLst>
          </p:cNvPr>
          <p:cNvSpPr/>
          <p:nvPr userDrawn="1"/>
        </p:nvSpPr>
        <p:spPr>
          <a:xfrm>
            <a:off x="413164" y="638816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111" name="Text Placeholder 2">
            <a:extLst>
              <a:ext uri="{FF2B5EF4-FFF2-40B4-BE49-F238E27FC236}">
                <a16:creationId xmlns:a16="http://schemas.microsoft.com/office/drawing/2014/main" id="{447CD947-D515-B34F-8523-F82AB8DE8FEB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494996" y="641447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3" name="Text Placeholder 2">
            <a:extLst>
              <a:ext uri="{FF2B5EF4-FFF2-40B4-BE49-F238E27FC236}">
                <a16:creationId xmlns:a16="http://schemas.microsoft.com/office/drawing/2014/main" id="{F9735A57-AB10-1940-B5EC-57C6824AC29F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2872124" y="641447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4" name="Text Placeholder 2">
            <a:extLst>
              <a:ext uri="{FF2B5EF4-FFF2-40B4-BE49-F238E27FC236}">
                <a16:creationId xmlns:a16="http://schemas.microsoft.com/office/drawing/2014/main" id="{1DB6009F-3E7D-3148-B811-A4FF140402B8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305752" y="6044243"/>
            <a:ext cx="4644001" cy="3040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6A3F0C0-7981-E048-B4CE-94FFDAD7A68E}"/>
              </a:ext>
            </a:extLst>
          </p:cNvPr>
          <p:cNvCxnSpPr>
            <a:cxnSpLocks/>
          </p:cNvCxnSpPr>
          <p:nvPr userDrawn="1"/>
        </p:nvCxnSpPr>
        <p:spPr>
          <a:xfrm>
            <a:off x="2699164" y="638680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 Placeholder 2">
            <a:extLst>
              <a:ext uri="{FF2B5EF4-FFF2-40B4-BE49-F238E27FC236}">
                <a16:creationId xmlns:a16="http://schemas.microsoft.com/office/drawing/2014/main" id="{A709568B-7A2A-B345-8CC1-8E182C5B56E4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2872124" y="6721912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E32F4C-9044-034C-88AC-EACBD608CFFC}"/>
              </a:ext>
            </a:extLst>
          </p:cNvPr>
          <p:cNvCxnSpPr>
            <a:cxnSpLocks/>
          </p:cNvCxnSpPr>
          <p:nvPr userDrawn="1"/>
        </p:nvCxnSpPr>
        <p:spPr>
          <a:xfrm>
            <a:off x="295741" y="774700"/>
            <a:ext cx="1018698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E82446D3-CB9A-4A43-805C-5534836D4EDC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5894835" y="1649907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F15ABD-1010-3746-8984-6E510C26BB3D}"/>
              </a:ext>
            </a:extLst>
          </p:cNvPr>
          <p:cNvSpPr/>
          <p:nvPr userDrawn="1"/>
        </p:nvSpPr>
        <p:spPr>
          <a:xfrm>
            <a:off x="5757517" y="130098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064F3C9F-4DB4-FB4A-A3FB-C6B97CE82505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5839349" y="132729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49C50857-600C-3B4F-B458-C6852B25FCEE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216477" y="132729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6" name="Text Placeholder 2">
            <a:extLst>
              <a:ext uri="{FF2B5EF4-FFF2-40B4-BE49-F238E27FC236}">
                <a16:creationId xmlns:a16="http://schemas.microsoft.com/office/drawing/2014/main" id="{B46C2608-ADEE-FC40-8013-DD6ED70DD32A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5650105" y="957068"/>
            <a:ext cx="4644065" cy="30408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08BCD14-4F48-044A-B906-5DC6F655FEC5}"/>
              </a:ext>
            </a:extLst>
          </p:cNvPr>
          <p:cNvCxnSpPr>
            <a:cxnSpLocks/>
          </p:cNvCxnSpPr>
          <p:nvPr userDrawn="1"/>
        </p:nvCxnSpPr>
        <p:spPr>
          <a:xfrm>
            <a:off x="8043517" y="129962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 Placeholder 2">
            <a:extLst>
              <a:ext uri="{FF2B5EF4-FFF2-40B4-BE49-F238E27FC236}">
                <a16:creationId xmlns:a16="http://schemas.microsoft.com/office/drawing/2014/main" id="{441EFD5C-DE2E-2F45-843E-89F75BBC0DE3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8216477" y="1634737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9" name="Text Placeholder 2">
            <a:extLst>
              <a:ext uri="{FF2B5EF4-FFF2-40B4-BE49-F238E27FC236}">
                <a16:creationId xmlns:a16="http://schemas.microsoft.com/office/drawing/2014/main" id="{8FB1212E-7DF8-6A42-A94A-5D6888E9B64C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5894835" y="2917790"/>
            <a:ext cx="1886742" cy="53911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88BE12C-0C87-CA41-936B-EA5001EA2D3E}"/>
              </a:ext>
            </a:extLst>
          </p:cNvPr>
          <p:cNvSpPr/>
          <p:nvPr userDrawn="1"/>
        </p:nvSpPr>
        <p:spPr>
          <a:xfrm>
            <a:off x="5757517" y="2568872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81" name="Text Placeholder 2">
            <a:extLst>
              <a:ext uri="{FF2B5EF4-FFF2-40B4-BE49-F238E27FC236}">
                <a16:creationId xmlns:a16="http://schemas.microsoft.com/office/drawing/2014/main" id="{FEC9B275-DD79-794C-A2CA-822031D6AB0A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5839349" y="2595181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2" name="Text Placeholder 2">
            <a:extLst>
              <a:ext uri="{FF2B5EF4-FFF2-40B4-BE49-F238E27FC236}">
                <a16:creationId xmlns:a16="http://schemas.microsoft.com/office/drawing/2014/main" id="{1EE2EF11-1993-1B46-8070-E46977386215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8216477" y="2595181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3" name="Text Placeholder 2">
            <a:extLst>
              <a:ext uri="{FF2B5EF4-FFF2-40B4-BE49-F238E27FC236}">
                <a16:creationId xmlns:a16="http://schemas.microsoft.com/office/drawing/2014/main" id="{6DC2F1BC-5293-9245-81A0-5E5DAFC0C7C1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5650105" y="2224952"/>
            <a:ext cx="464405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FF6DACA-6CC4-1F4E-8715-BD53580CF0A0}"/>
              </a:ext>
            </a:extLst>
          </p:cNvPr>
          <p:cNvCxnSpPr>
            <a:cxnSpLocks/>
          </p:cNvCxnSpPr>
          <p:nvPr userDrawn="1"/>
        </p:nvCxnSpPr>
        <p:spPr>
          <a:xfrm>
            <a:off x="8043517" y="2567512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 Placeholder 2">
            <a:extLst>
              <a:ext uri="{FF2B5EF4-FFF2-40B4-BE49-F238E27FC236}">
                <a16:creationId xmlns:a16="http://schemas.microsoft.com/office/drawing/2014/main" id="{E70A23B3-5E45-F44F-8862-A140992258EE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>
          <a:xfrm>
            <a:off x="8216477" y="2902620"/>
            <a:ext cx="1886742" cy="55428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94961DC0-8751-7A45-895D-537F72B902A1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5894835" y="4189577"/>
            <a:ext cx="1886742" cy="52004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73B4297-93FB-784E-BDA8-AFF9E4298740}"/>
              </a:ext>
            </a:extLst>
          </p:cNvPr>
          <p:cNvSpPr/>
          <p:nvPr userDrawn="1"/>
        </p:nvSpPr>
        <p:spPr>
          <a:xfrm>
            <a:off x="5757517" y="384065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88" name="Text Placeholder 2">
            <a:extLst>
              <a:ext uri="{FF2B5EF4-FFF2-40B4-BE49-F238E27FC236}">
                <a16:creationId xmlns:a16="http://schemas.microsoft.com/office/drawing/2014/main" id="{6E9026D4-CA46-5142-9877-67112ACBD74A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>
          <a:xfrm>
            <a:off x="5839349" y="386696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9" name="Text Placeholder 2">
            <a:extLst>
              <a:ext uri="{FF2B5EF4-FFF2-40B4-BE49-F238E27FC236}">
                <a16:creationId xmlns:a16="http://schemas.microsoft.com/office/drawing/2014/main" id="{CBE53F19-D72A-AC43-AA2F-19F80D698F20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216477" y="386696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0" name="Text Placeholder 2">
            <a:extLst>
              <a:ext uri="{FF2B5EF4-FFF2-40B4-BE49-F238E27FC236}">
                <a16:creationId xmlns:a16="http://schemas.microsoft.com/office/drawing/2014/main" id="{791EC9D4-6131-914A-B2D9-8419D4B05E92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5650105" y="3496739"/>
            <a:ext cx="4644025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E0283A9F-2D99-8543-85E0-1316BE9B7BB1}"/>
              </a:ext>
            </a:extLst>
          </p:cNvPr>
          <p:cNvCxnSpPr>
            <a:cxnSpLocks/>
          </p:cNvCxnSpPr>
          <p:nvPr userDrawn="1"/>
        </p:nvCxnSpPr>
        <p:spPr>
          <a:xfrm>
            <a:off x="8043517" y="383929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Placeholder 2">
            <a:extLst>
              <a:ext uri="{FF2B5EF4-FFF2-40B4-BE49-F238E27FC236}">
                <a16:creationId xmlns:a16="http://schemas.microsoft.com/office/drawing/2014/main" id="{E7066578-3A10-6D4B-9C05-573181EFC701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>
          <a:xfrm>
            <a:off x="8216477" y="4174407"/>
            <a:ext cx="1886742" cy="55038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86ED1147-32DE-CA40-B525-9F86B6A16F9D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5894835" y="5457460"/>
            <a:ext cx="1886742" cy="56121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489D86D7-826A-C547-871C-8BDC2E2F81F1}"/>
              </a:ext>
            </a:extLst>
          </p:cNvPr>
          <p:cNvSpPr/>
          <p:nvPr userDrawn="1"/>
        </p:nvSpPr>
        <p:spPr>
          <a:xfrm>
            <a:off x="5757517" y="5108542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95" name="Text Placeholder 2">
            <a:extLst>
              <a:ext uri="{FF2B5EF4-FFF2-40B4-BE49-F238E27FC236}">
                <a16:creationId xmlns:a16="http://schemas.microsoft.com/office/drawing/2014/main" id="{A05806D1-E523-F24D-891A-D6CFBFCCE63A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5839349" y="5134851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6" name="Text Placeholder 2">
            <a:extLst>
              <a:ext uri="{FF2B5EF4-FFF2-40B4-BE49-F238E27FC236}">
                <a16:creationId xmlns:a16="http://schemas.microsoft.com/office/drawing/2014/main" id="{3D2808EC-6561-9142-B07A-CBE794AF89A3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>
          <a:xfrm>
            <a:off x="8216477" y="5134851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7" name="Text Placeholder 2">
            <a:extLst>
              <a:ext uri="{FF2B5EF4-FFF2-40B4-BE49-F238E27FC236}">
                <a16:creationId xmlns:a16="http://schemas.microsoft.com/office/drawing/2014/main" id="{B730ECD1-26CC-544C-8D7B-97C1B8C97C28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5650105" y="4764622"/>
            <a:ext cx="464401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7D165F5-5AE2-584B-B186-23345AA34A8B}"/>
              </a:ext>
            </a:extLst>
          </p:cNvPr>
          <p:cNvCxnSpPr>
            <a:cxnSpLocks/>
          </p:cNvCxnSpPr>
          <p:nvPr userDrawn="1"/>
        </p:nvCxnSpPr>
        <p:spPr>
          <a:xfrm>
            <a:off x="8043517" y="5107182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 Placeholder 2">
            <a:extLst>
              <a:ext uri="{FF2B5EF4-FFF2-40B4-BE49-F238E27FC236}">
                <a16:creationId xmlns:a16="http://schemas.microsoft.com/office/drawing/2014/main" id="{2B6CA423-BB67-6141-9D80-246C20E2F2C3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216477" y="5442290"/>
            <a:ext cx="1886742" cy="53655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0" name="Text Placeholder 2">
            <a:extLst>
              <a:ext uri="{FF2B5EF4-FFF2-40B4-BE49-F238E27FC236}">
                <a16:creationId xmlns:a16="http://schemas.microsoft.com/office/drawing/2014/main" id="{11BC3A15-7B03-6640-968D-39111EAC459F}"/>
              </a:ext>
            </a:extLst>
          </p:cNvPr>
          <p:cNvSpPr>
            <a:spLocks noGrp="1"/>
          </p:cNvSpPr>
          <p:nvPr>
            <p:ph type="body" sz="quarter" idx="91"/>
          </p:nvPr>
        </p:nvSpPr>
        <p:spPr>
          <a:xfrm>
            <a:off x="5894835" y="6725127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BDEF8F5-33CF-F347-90DB-F6CA307BA821}"/>
              </a:ext>
            </a:extLst>
          </p:cNvPr>
          <p:cNvSpPr/>
          <p:nvPr userDrawn="1"/>
        </p:nvSpPr>
        <p:spPr>
          <a:xfrm>
            <a:off x="5757517" y="637620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102" name="Text Placeholder 2">
            <a:extLst>
              <a:ext uri="{FF2B5EF4-FFF2-40B4-BE49-F238E27FC236}">
                <a16:creationId xmlns:a16="http://schemas.microsoft.com/office/drawing/2014/main" id="{FCACCFBC-7FAC-5F4D-B3B5-08D50A3FFB33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5839349" y="640251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3" name="Text Placeholder 2">
            <a:extLst>
              <a:ext uri="{FF2B5EF4-FFF2-40B4-BE49-F238E27FC236}">
                <a16:creationId xmlns:a16="http://schemas.microsoft.com/office/drawing/2014/main" id="{95F15CDE-6EA3-4345-847B-CBF226748E21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216477" y="640251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4" name="Text Placeholder 2">
            <a:extLst>
              <a:ext uri="{FF2B5EF4-FFF2-40B4-BE49-F238E27FC236}">
                <a16:creationId xmlns:a16="http://schemas.microsoft.com/office/drawing/2014/main" id="{858AC7D4-A041-1147-A0F5-B34F950A2F6E}"/>
              </a:ext>
            </a:extLst>
          </p:cNvPr>
          <p:cNvSpPr>
            <a:spLocks noGrp="1"/>
          </p:cNvSpPr>
          <p:nvPr>
            <p:ph type="body" sz="quarter" idx="94"/>
          </p:nvPr>
        </p:nvSpPr>
        <p:spPr>
          <a:xfrm>
            <a:off x="5650105" y="6032288"/>
            <a:ext cx="4644001" cy="3040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CACC3FB-91EC-3141-B2F0-8EBD1D1BB220}"/>
              </a:ext>
            </a:extLst>
          </p:cNvPr>
          <p:cNvCxnSpPr>
            <a:cxnSpLocks/>
          </p:cNvCxnSpPr>
          <p:nvPr userDrawn="1"/>
        </p:nvCxnSpPr>
        <p:spPr>
          <a:xfrm>
            <a:off x="8043517" y="637484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 Placeholder 2">
            <a:extLst>
              <a:ext uri="{FF2B5EF4-FFF2-40B4-BE49-F238E27FC236}">
                <a16:creationId xmlns:a16="http://schemas.microsoft.com/office/drawing/2014/main" id="{A2FEA992-0D97-6647-8495-6FA4A085708A}"/>
              </a:ext>
            </a:extLst>
          </p:cNvPr>
          <p:cNvSpPr>
            <a:spLocks noGrp="1"/>
          </p:cNvSpPr>
          <p:nvPr>
            <p:ph type="body" sz="quarter" idx="95"/>
          </p:nvPr>
        </p:nvSpPr>
        <p:spPr>
          <a:xfrm>
            <a:off x="8216477" y="6709957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015B3926-6818-7841-8D71-5981BFA437BB}"/>
              </a:ext>
            </a:extLst>
          </p:cNvPr>
          <p:cNvSpPr>
            <a:spLocks noGrp="1"/>
          </p:cNvSpPr>
          <p:nvPr>
            <p:ph type="body" sz="quarter" idx="96"/>
          </p:nvPr>
        </p:nvSpPr>
        <p:spPr>
          <a:xfrm>
            <a:off x="5414956" y="301466"/>
            <a:ext cx="4940299" cy="333534"/>
          </a:xfrm>
          <a:prstGeom prst="rect">
            <a:avLst/>
          </a:prstGeom>
        </p:spPr>
        <p:txBody>
          <a:bodyPr lIns="0" rIns="0" anchor="ctr" anchorCtr="0"/>
          <a:lstStyle>
            <a:lvl1pPr algn="r">
              <a:buFontTx/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87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1B41AB0A-A535-3D44-B756-C55722D60F5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08741"/>
            <a:ext cx="5003321" cy="71409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pic>
        <p:nvPicPr>
          <p:cNvPr id="29" name="Picture 28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9D4E8FF5-B012-E040-B174-1BB3FD4376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9941" y="367475"/>
            <a:ext cx="4495923" cy="193886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7C0C4F0-9E5C-4C44-BB6E-9156BDCB60E4}"/>
              </a:ext>
            </a:extLst>
          </p:cNvPr>
          <p:cNvSpPr/>
          <p:nvPr userDrawn="1"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Tx/>
              <a:buNone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41A3618-EE66-F64F-BF80-D62BF7CA201C}"/>
              </a:ext>
            </a:extLst>
          </p:cNvPr>
          <p:cNvSpPr/>
          <p:nvPr userDrawn="1"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Tx/>
              <a:buNone/>
            </a:pPr>
            <a:endParaRPr lang="en-US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7EDD433-8FAC-0742-8DBB-221A63658D5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14704"/>
            <a:ext cx="4752209" cy="38255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1800" b="1">
                <a:solidFill>
                  <a:schemeClr val="bg1"/>
                </a:solidFill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101AF9C0-46C8-194A-A6BA-7F2DB66955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203377" y="3198128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ED7AD4D8-EB6D-A943-886E-9D42CD2BFB2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203476" y="4950297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638898C1-6779-CE4C-BDE4-80B3CA5F001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808866"/>
            <a:ext cx="1040189" cy="886983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97CCD338-B9C9-1C47-A077-8848DF005D1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03376" y="4094397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0BE959F7-0C75-0540-BC3D-BB9BE3756D1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203375" y="5772254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261995BE-024E-BA4A-8CCB-2F478E1B230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721816" y="2086696"/>
            <a:ext cx="1652762" cy="519002"/>
          </a:xfrm>
          <a:prstGeom prst="rect">
            <a:avLst/>
          </a:prstGeom>
        </p:spPr>
        <p:txBody>
          <a:bodyPr/>
          <a:lstStyle>
            <a:lvl1pPr algn="l">
              <a:lnSpc>
                <a:spcPts val="1100"/>
              </a:lnSpc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D0FD69B5-F57F-7B43-A1BA-F0FC803AB45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  <a:prstGeom prst="rect">
            <a:avLst/>
          </a:prstGeom>
        </p:spPr>
        <p:txBody>
          <a:bodyPr lIns="0" tIns="180000" rIns="0"/>
          <a:lstStyle>
            <a:lvl1pPr algn="ctr">
              <a:lnSpc>
                <a:spcPts val="2000"/>
              </a:lnSpc>
              <a:buFontTx/>
              <a:buNone/>
              <a:defRPr sz="2000" b="0" i="1">
                <a:solidFill>
                  <a:srgbClr val="C00000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466EBC09-2AC8-8243-A6AB-A165FBD090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7492F7B3-8563-FF48-88CA-EE5FCE5AD7E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1A3BE6E-A621-934C-953F-E17BDF8621B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469E82-3896-EE43-85DA-301D8AB65DAB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marL="0" indent="0"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DFE97D9-EDB6-0D48-B2B9-D4239D1963A8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254F523D-9C93-8248-8EAD-52D48C8D47F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759A315D-3487-5B48-95B0-22DF63B9CE0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29A4ACD-0D4C-EF45-9AB0-026ABD5F482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D4D9B2F3-4C0E-1F45-BBEC-7B8A46EB300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9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1B41AB0A-A535-3D44-B756-C55722D60F5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08741"/>
            <a:ext cx="5003321" cy="71409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1240BEF7-5F38-3E46-A768-B93F9C8E7CE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41540" y="208742"/>
            <a:ext cx="5003321" cy="357109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FF591D2B-FB63-F842-95AD-75BBCE955AF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41540" y="3778610"/>
            <a:ext cx="5003321" cy="357109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D4E8FF5-B012-E040-B174-1BB3FD4376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709941" y="367475"/>
            <a:ext cx="4495923" cy="193886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7C0C4F0-9E5C-4C44-BB6E-9156BDCB60E4}"/>
              </a:ext>
            </a:extLst>
          </p:cNvPr>
          <p:cNvSpPr/>
          <p:nvPr userDrawn="1"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Tx/>
              <a:buNone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41A3618-EE66-F64F-BF80-D62BF7CA201C}"/>
              </a:ext>
            </a:extLst>
          </p:cNvPr>
          <p:cNvSpPr/>
          <p:nvPr userDrawn="1"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Tx/>
              <a:buNone/>
            </a:pPr>
            <a:endParaRPr lang="en-US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7EDD433-8FAC-0742-8DBB-221A63658D5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14704"/>
            <a:ext cx="4752209" cy="38255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1800" b="1">
                <a:solidFill>
                  <a:schemeClr val="bg1"/>
                </a:solidFill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101AF9C0-46C8-194A-A6BA-7F2DB66955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203377" y="3198128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ED7AD4D8-EB6D-A943-886E-9D42CD2BFB2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203476" y="4950297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638898C1-6779-CE4C-BDE4-80B3CA5F001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808866"/>
            <a:ext cx="1040189" cy="886983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97CCD338-B9C9-1C47-A077-8848DF005D1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03376" y="4094397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0BE959F7-0C75-0540-BC3D-BB9BE3756D1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203375" y="5772254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261995BE-024E-BA4A-8CCB-2F478E1B230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721816" y="2086696"/>
            <a:ext cx="1652762" cy="519002"/>
          </a:xfrm>
          <a:prstGeom prst="rect">
            <a:avLst/>
          </a:prstGeom>
        </p:spPr>
        <p:txBody>
          <a:bodyPr/>
          <a:lstStyle>
            <a:lvl1pPr algn="l">
              <a:lnSpc>
                <a:spcPts val="1100"/>
              </a:lnSpc>
              <a:buFontTx/>
              <a:buNone/>
              <a:defRPr sz="11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D0FD69B5-F57F-7B43-A1BA-F0FC803AB45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  <a:prstGeom prst="rect">
            <a:avLst/>
          </a:prstGeom>
        </p:spPr>
        <p:txBody>
          <a:bodyPr lIns="0" tIns="180000" rIns="0"/>
          <a:lstStyle>
            <a:lvl1pPr algn="ctr">
              <a:lnSpc>
                <a:spcPts val="2000"/>
              </a:lnSpc>
              <a:buFontTx/>
              <a:buNone/>
              <a:defRPr sz="2000" b="0" i="1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59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1B41AB0A-A535-3D44-B756-C55722D60F5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08741"/>
            <a:ext cx="5003321" cy="71409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D4E8FF5-B012-E040-B174-1BB3FD4376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709941" y="367475"/>
            <a:ext cx="4495923" cy="193886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7C0C4F0-9E5C-4C44-BB6E-9156BDCB60E4}"/>
              </a:ext>
            </a:extLst>
          </p:cNvPr>
          <p:cNvSpPr/>
          <p:nvPr userDrawn="1"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41A3618-EE66-F64F-BF80-D62BF7CA201C}"/>
              </a:ext>
            </a:extLst>
          </p:cNvPr>
          <p:cNvSpPr/>
          <p:nvPr userDrawn="1"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7EDD433-8FAC-0742-8DBB-221A63658D5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14704"/>
            <a:ext cx="4752209" cy="38255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1800" b="1">
                <a:solidFill>
                  <a:schemeClr val="bg1"/>
                </a:solidFill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101AF9C0-46C8-194A-A6BA-7F2DB66955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203377" y="3198128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ED7AD4D8-EB6D-A943-886E-9D42CD2BFB2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203476" y="4950297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638898C1-6779-CE4C-BDE4-80B3CA5F001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808866"/>
            <a:ext cx="1040189" cy="886983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97CCD338-B9C9-1C47-A077-8848DF005D1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03376" y="4094397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0BE959F7-0C75-0540-BC3D-BB9BE3756D1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203375" y="5772254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261995BE-024E-BA4A-8CCB-2F478E1B230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721816" y="2086696"/>
            <a:ext cx="1652762" cy="519002"/>
          </a:xfrm>
          <a:prstGeom prst="rect">
            <a:avLst/>
          </a:prstGeom>
        </p:spPr>
        <p:txBody>
          <a:bodyPr/>
          <a:lstStyle>
            <a:lvl1pPr algn="l">
              <a:lnSpc>
                <a:spcPts val="1100"/>
              </a:lnSpc>
              <a:buFontTx/>
              <a:buNone/>
              <a:defRPr sz="11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D0FD69B5-F57F-7B43-A1BA-F0FC803AB45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  <a:prstGeom prst="rect">
            <a:avLst/>
          </a:prstGeom>
        </p:spPr>
        <p:txBody>
          <a:bodyPr lIns="0" tIns="180000" rIns="0"/>
          <a:lstStyle>
            <a:lvl1pPr algn="ctr">
              <a:lnSpc>
                <a:spcPts val="2000"/>
              </a:lnSpc>
              <a:buFontTx/>
              <a:buNone/>
              <a:defRPr sz="2000" b="0" i="1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FF1D747D-B956-F948-9CE2-4B541F0518F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84AE49E8-2EC1-564E-9023-9B3F4AE2C5F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33CF7710-D2E5-EF4F-A042-53CCCF90CBC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E3C252-98D6-CC4E-A3A9-5EC0A1BD0A85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D5AE8F0-4443-8F4C-8773-417309D4F004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53A752F-AAFE-3642-89D6-ABA17470547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018E8F09-5BCB-4E47-9B3C-C57FA715D38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E07A5EF6-7AC0-FC4E-9A09-393DCA376B2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394FF62-71A5-2840-83A6-2FE7CBC5F2E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15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960ED49-7DC6-6C49-8938-B1E9D9099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CF3C568-515F-F74E-993E-ACA20A55A6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338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45C6C50-D5B9-C145-BCE4-A7063BACD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96339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41DDFE-121E-364E-8A99-79BEDDBD087E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F7326B-2298-C841-82F6-BFFBDEFE008F}"/>
              </a:ext>
            </a:extLst>
          </p:cNvPr>
          <p:cNvSpPr txBox="1"/>
          <p:nvPr userDrawn="1"/>
        </p:nvSpPr>
        <p:spPr>
          <a:xfrm>
            <a:off x="176215" y="212436"/>
            <a:ext cx="2439986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18000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128461-B8BB-9749-BF25-224A2E08E7CC}"/>
              </a:ext>
            </a:extLst>
          </p:cNvPr>
          <p:cNvSpPr txBox="1"/>
          <p:nvPr userDrawn="1"/>
        </p:nvSpPr>
        <p:spPr>
          <a:xfrm>
            <a:off x="2752727" y="212436"/>
            <a:ext cx="2439986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18000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DFC53A-7E40-9042-86B2-19221668F2D8}"/>
              </a:ext>
            </a:extLst>
          </p:cNvPr>
          <p:cNvSpPr txBox="1"/>
          <p:nvPr userDrawn="1"/>
        </p:nvSpPr>
        <p:spPr>
          <a:xfrm>
            <a:off x="188915" y="795338"/>
            <a:ext cx="2439986" cy="65519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144000" tIns="144000" rIns="144000" bIns="0" rtlCol="0" anchor="t" anchorCtr="0">
            <a:noAutofit/>
          </a:bodyPr>
          <a:lstStyle/>
          <a:p>
            <a:pPr algn="l">
              <a:buFontTx/>
              <a:buNone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D25BE8-4FB5-344B-8207-2FBB4AEC323F}"/>
              </a:ext>
            </a:extLst>
          </p:cNvPr>
          <p:cNvSpPr txBox="1"/>
          <p:nvPr userDrawn="1"/>
        </p:nvSpPr>
        <p:spPr>
          <a:xfrm>
            <a:off x="2752727" y="795337"/>
            <a:ext cx="2439986" cy="6551901"/>
          </a:xfrm>
          <a:prstGeom prst="rect">
            <a:avLst/>
          </a:prstGeom>
          <a:solidFill>
            <a:srgbClr val="C00000">
              <a:alpha val="20000"/>
            </a:srgbClr>
          </a:solidFill>
          <a:ln w="25400">
            <a:solidFill>
              <a:schemeClr val="bg1"/>
            </a:solidFill>
          </a:ln>
        </p:spPr>
        <p:txBody>
          <a:bodyPr wrap="square" lIns="144000" tIns="144000" rIns="144000" bIns="0" rtlCol="0" anchor="t" anchorCtr="0">
            <a:noAutofit/>
          </a:bodyPr>
          <a:lstStyle/>
          <a:p>
            <a:pPr algn="l">
              <a:buFontTx/>
              <a:buNone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37A94834-B77E-FA41-B06C-4746451A3F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52727" y="5727700"/>
            <a:ext cx="2439986" cy="164493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2A88FFB3-85FE-9E4B-8B4E-FC0C4468FF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8915" y="5727700"/>
            <a:ext cx="2439986" cy="164493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09C1CE3-7E6B-D846-94FC-FEC1D10DE441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C8127-3FB3-7D4D-A96D-C6EA69B32F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8300" y="977900"/>
            <a:ext cx="2095500" cy="4546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A7C734EB-D9C0-7140-964F-23648CB28A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922588" y="977900"/>
            <a:ext cx="2095500" cy="4546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48B7DA7-A3E7-8B41-AD8C-A9D05184ED1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7" y="4259262"/>
            <a:ext cx="2347913" cy="289083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C3DB8FF1-4E20-F542-833F-6FD6C68F27C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42286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E030C15A-BA77-A94A-8A65-0BB4CB274E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68300" y="301466"/>
            <a:ext cx="2095500" cy="333534"/>
          </a:xfrm>
          <a:prstGeom prst="rect">
            <a:avLst/>
          </a:prstGeom>
        </p:spPr>
        <p:txBody>
          <a:bodyPr anchor="ctr" anchorCtr="0"/>
          <a:lstStyle>
            <a:lvl1pPr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E6079F6D-140E-3C44-87AE-1B20216CDB1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908300" y="301466"/>
            <a:ext cx="2095500" cy="333534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E79562C-6640-C548-98E6-7BB784EEE9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DA9973AC-73A0-024B-9B92-B9F9894165D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3441700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9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960ED49-7DC6-6C49-8938-B1E9D9099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CF3C568-515F-F74E-993E-ACA20A55A6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338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45C6C50-D5B9-C145-BCE4-A7063BACD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96339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41DDFE-121E-364E-8A99-79BEDDBD087E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F7326B-2298-C841-82F6-BFFBDEFE008F}"/>
              </a:ext>
            </a:extLst>
          </p:cNvPr>
          <p:cNvSpPr txBox="1"/>
          <p:nvPr userDrawn="1"/>
        </p:nvSpPr>
        <p:spPr>
          <a:xfrm>
            <a:off x="176215" y="212436"/>
            <a:ext cx="2439986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18000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128461-B8BB-9749-BF25-224A2E08E7CC}"/>
              </a:ext>
            </a:extLst>
          </p:cNvPr>
          <p:cNvSpPr txBox="1"/>
          <p:nvPr userDrawn="1"/>
        </p:nvSpPr>
        <p:spPr>
          <a:xfrm>
            <a:off x="2752727" y="212436"/>
            <a:ext cx="2439986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18000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DFC53A-7E40-9042-86B2-19221668F2D8}"/>
              </a:ext>
            </a:extLst>
          </p:cNvPr>
          <p:cNvSpPr txBox="1"/>
          <p:nvPr userDrawn="1"/>
        </p:nvSpPr>
        <p:spPr>
          <a:xfrm>
            <a:off x="188915" y="795338"/>
            <a:ext cx="2439986" cy="65519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144000" tIns="144000" rIns="144000" bIns="0" rtlCol="0" anchor="t" anchorCtr="0">
            <a:noAutofit/>
          </a:bodyPr>
          <a:lstStyle/>
          <a:p>
            <a:pPr algn="l">
              <a:buFontTx/>
              <a:buNone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D25BE8-4FB5-344B-8207-2FBB4AEC323F}"/>
              </a:ext>
            </a:extLst>
          </p:cNvPr>
          <p:cNvSpPr txBox="1"/>
          <p:nvPr userDrawn="1"/>
        </p:nvSpPr>
        <p:spPr>
          <a:xfrm>
            <a:off x="2752727" y="795337"/>
            <a:ext cx="2439986" cy="6551901"/>
          </a:xfrm>
          <a:prstGeom prst="rect">
            <a:avLst/>
          </a:prstGeom>
          <a:solidFill>
            <a:srgbClr val="C00000">
              <a:alpha val="20000"/>
            </a:srgbClr>
          </a:solidFill>
          <a:ln w="25400">
            <a:solidFill>
              <a:schemeClr val="bg1"/>
            </a:solidFill>
          </a:ln>
        </p:spPr>
        <p:txBody>
          <a:bodyPr wrap="square" lIns="144000" tIns="144000" rIns="144000" bIns="0" rtlCol="0" anchor="t" anchorCtr="0">
            <a:noAutofit/>
          </a:bodyPr>
          <a:lstStyle/>
          <a:p>
            <a:pPr algn="l">
              <a:buFontTx/>
              <a:buNone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09C1CE3-7E6B-D846-94FC-FEC1D10DE441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C8127-3FB3-7D4D-A96D-C6EA69B32F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8300" y="977900"/>
            <a:ext cx="2095500" cy="61721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A7C734EB-D9C0-7140-964F-23648CB28A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922588" y="977900"/>
            <a:ext cx="2095500" cy="61721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48B7DA7-A3E7-8B41-AD8C-A9D05184ED1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7" y="4259262"/>
            <a:ext cx="2347913" cy="289083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C3DB8FF1-4E20-F542-833F-6FD6C68F27C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42286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E030C15A-BA77-A94A-8A65-0BB4CB274E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68300" y="301466"/>
            <a:ext cx="2095500" cy="333534"/>
          </a:xfrm>
          <a:prstGeom prst="rect">
            <a:avLst/>
          </a:prstGeom>
        </p:spPr>
        <p:txBody>
          <a:bodyPr anchor="ctr" anchorCtr="0"/>
          <a:lstStyle>
            <a:lvl1pPr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E6079F6D-140E-3C44-87AE-1B20216CDB1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908300" y="301466"/>
            <a:ext cx="2095500" cy="333534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E79562C-6640-C548-98E6-7BB784EEE9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DA9973AC-73A0-024B-9B92-B9F9894165D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3441700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62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9F7F8E3-8407-5D4B-96CD-8EC062EEF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2324100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21FCD140-7CDA-8B41-9A26-EC5CAFF92C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1001" y="3308033"/>
            <a:ext cx="1168400" cy="152141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6EFE51A5-17D8-9E41-A061-6C854D6108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75300" y="3300412"/>
            <a:ext cx="1168400" cy="15382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0361E5-85E4-C94B-850B-6D29FBBF48EA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0E461B0-1610-0544-B05C-D6BF05214AFA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6EE61F0-5B16-6A4B-8C09-62F83124BB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42286" y="795338"/>
            <a:ext cx="2347913" cy="636746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78BA874-D8C8-574F-AE8F-236140F0A6B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DBE9205C-298C-B648-B382-0DB0817270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9C11FAA3-3F16-D749-9C2E-91C97A659AE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E5CF4AF9-3879-3940-8B03-DE37ADED871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AC67205-5590-6C43-B49E-37600499FC79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02FBFC99-EB4B-9545-A04F-ABCA943FC5F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4C6951F-FF58-4C42-9C20-9AF66605482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6" name="Picture Placeholder 7">
            <a:extLst>
              <a:ext uri="{FF2B5EF4-FFF2-40B4-BE49-F238E27FC236}">
                <a16:creationId xmlns:a16="http://schemas.microsoft.com/office/drawing/2014/main" id="{11A09A97-62F8-8F43-96F3-7253DB27F8E6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575300" y="4829464"/>
            <a:ext cx="2324100" cy="250506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469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9F7F8E3-8407-5D4B-96CD-8EC062EEF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2324100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21FCD140-7CDA-8B41-9A26-EC5CAFF92C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1001" y="3308033"/>
            <a:ext cx="1168400" cy="152141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6EFE51A5-17D8-9E41-A061-6C854D6108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75300" y="3300412"/>
            <a:ext cx="1168400" cy="15382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0361E5-85E4-C94B-850B-6D29FBBF48EA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0E461B0-1610-0544-B05C-D6BF05214AFA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6EE61F0-5B16-6A4B-8C09-62F83124BB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02600" y="1848128"/>
            <a:ext cx="2387600" cy="531466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78BA874-D8C8-574F-AE8F-236140F0A6B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DBE9205C-298C-B648-B382-0DB0817270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9C11FAA3-3F16-D749-9C2E-91C97A659AE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E5CF4AF9-3879-3940-8B03-DE37ADED871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AC67205-5590-6C43-B49E-37600499FC79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02FBFC99-EB4B-9545-A04F-ABCA943FC5F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4C6951F-FF58-4C42-9C20-9AF66605482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6" name="Picture Placeholder 7">
            <a:extLst>
              <a:ext uri="{FF2B5EF4-FFF2-40B4-BE49-F238E27FC236}">
                <a16:creationId xmlns:a16="http://schemas.microsoft.com/office/drawing/2014/main" id="{11A09A97-62F8-8F43-96F3-7253DB27F8E6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575300" y="4829464"/>
            <a:ext cx="2324100" cy="250506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41F02704-F865-1F47-8985-6096D22CA19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24029" y="806740"/>
            <a:ext cx="2347913" cy="94584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6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BFE932CC-DD12-D34F-94DE-1F618C5C03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8914" y="801980"/>
            <a:ext cx="2324100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0E0F30EB-676B-C44C-981D-1422606565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44615" y="3314675"/>
            <a:ext cx="1168400" cy="152141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2AB0B1BB-FD61-0F45-9208-BEEFB0D1B9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8914" y="3307054"/>
            <a:ext cx="1168400" cy="15382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9A04BE-C128-AC49-A18F-E11690DB561E}"/>
              </a:ext>
            </a:extLst>
          </p:cNvPr>
          <p:cNvSpPr txBox="1"/>
          <p:nvPr userDrawn="1"/>
        </p:nvSpPr>
        <p:spPr>
          <a:xfrm>
            <a:off x="176214" y="219078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C15AABB-6ABD-4F4E-AAE8-7CC0E59DFE60}"/>
              </a:ext>
            </a:extLst>
          </p:cNvPr>
          <p:cNvCxnSpPr/>
          <p:nvPr userDrawn="1"/>
        </p:nvCxnSpPr>
        <p:spPr>
          <a:xfrm>
            <a:off x="201614" y="7341180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F25BC1E4-2F25-C544-B884-DCAD99D432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16214" y="1854770"/>
            <a:ext cx="2387600" cy="531466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B1698BF7-A5F5-0A4E-8D4F-BF5B9991841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4013" y="308108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9" name="Picture Placeholder 7">
            <a:extLst>
              <a:ext uri="{FF2B5EF4-FFF2-40B4-BE49-F238E27FC236}">
                <a16:creationId xmlns:a16="http://schemas.microsoft.com/office/drawing/2014/main" id="{E5F2157D-7750-3B49-9B0E-B00E71B5564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88914" y="4836106"/>
            <a:ext cx="2324100" cy="250506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FFAA74C4-46C0-0147-A17B-6611B76989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37643" y="813382"/>
            <a:ext cx="2347913" cy="94584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1" name="Picture Placeholder 7">
            <a:extLst>
              <a:ext uri="{FF2B5EF4-FFF2-40B4-BE49-F238E27FC236}">
                <a16:creationId xmlns:a16="http://schemas.microsoft.com/office/drawing/2014/main" id="{ABE94708-72AD-1043-92A7-BDF1260D2A5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575300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2" name="Picture Placeholder 9">
            <a:extLst>
              <a:ext uri="{FF2B5EF4-FFF2-40B4-BE49-F238E27FC236}">
                <a16:creationId xmlns:a16="http://schemas.microsoft.com/office/drawing/2014/main" id="{2DB91B22-E9FA-A94E-9C26-CAAB6B59724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796338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3" name="Picture Placeholder 11">
            <a:extLst>
              <a:ext uri="{FF2B5EF4-FFF2-40B4-BE49-F238E27FC236}">
                <a16:creationId xmlns:a16="http://schemas.microsoft.com/office/drawing/2014/main" id="{167E8AAF-C1FF-C443-A6B0-987FF48DEA39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8796339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B780B6-535C-744E-B813-50ECF60923FC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CA15EF-1DD4-E141-97D3-8FE165662166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9A45409D-4B04-D340-978A-7BE1D4CA1AC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7" y="4259262"/>
            <a:ext cx="2347913" cy="289083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1848FFF5-5BBF-2B4A-AD43-E83BB743EEA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42286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9E9EB1C4-2DB1-8949-B72A-495FD1C346F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B894317D-AD6F-CA43-AD05-61AFF309EA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3441700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7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175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7" r:id="rId2"/>
    <p:sldLayoutId id="2147483686" r:id="rId3"/>
    <p:sldLayoutId id="2147483688" r:id="rId4"/>
    <p:sldLayoutId id="2147483673" r:id="rId5"/>
    <p:sldLayoutId id="2147483682" r:id="rId6"/>
    <p:sldLayoutId id="2147483662" r:id="rId7"/>
    <p:sldLayoutId id="2147483680" r:id="rId8"/>
    <p:sldLayoutId id="2147483681" r:id="rId9"/>
    <p:sldLayoutId id="2147483677" r:id="rId10"/>
    <p:sldLayoutId id="2147483678" r:id="rId11"/>
    <p:sldLayoutId id="2147483679" r:id="rId12"/>
    <p:sldLayoutId id="2147483674" r:id="rId13"/>
    <p:sldLayoutId id="2147483685" r:id="rId14"/>
    <p:sldLayoutId id="2147483676" r:id="rId15"/>
    <p:sldLayoutId id="2147483683" r:id="rId16"/>
    <p:sldLayoutId id="2147483689" r:id="rId17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EFF6844-D6FE-0940-ADFE-2A73EB7C4BC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8EA560-82B4-004E-A397-63516FAB85C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2881099-F1EC-6842-B7BF-F54629E14A4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61F3704-53B1-5E4C-8D41-1F2B13B4BF8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66E9D21-E6F2-6144-861A-30B0A8EF0FA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22" name="Picture Placeholder 1">
            <a:extLst>
              <a:ext uri="{FF2B5EF4-FFF2-40B4-BE49-F238E27FC236}">
                <a16:creationId xmlns:a16="http://schemas.microsoft.com/office/drawing/2014/main" id="{718910A0-7F1C-2341-BFB6-D04421BFDDE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30335"/>
            <a:ext cx="5003321" cy="7119371"/>
          </a:xfrm>
        </p:spPr>
      </p:sp>
      <p:pic>
        <p:nvPicPr>
          <p:cNvPr id="23" name="Picture 22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50078266-7B6C-AA4A-9C8C-AD76AC15F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941" y="367475"/>
            <a:ext cx="4495923" cy="193886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23B548D-2C24-6D4B-95BE-8BC37CDFE6F8}"/>
              </a:ext>
            </a:extLst>
          </p:cNvPr>
          <p:cNvSpPr/>
          <p:nvPr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5DA4776-4CA3-C64A-9852-858C73D20C05}"/>
              </a:ext>
            </a:extLst>
          </p:cNvPr>
          <p:cNvSpPr/>
          <p:nvPr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41A4EA9D-86AC-7E4B-9237-76BCC9C558D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46788"/>
            <a:ext cx="4752209" cy="382552"/>
          </a:xfrm>
        </p:spPr>
        <p:txBody>
          <a:bodyPr/>
          <a:lstStyle/>
          <a:p>
            <a:r>
              <a:rPr lang="en-US" sz="1600" dirty="0"/>
              <a:t>GRADINGS , EVENTS &amp; MORE…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576A25F9-4DCE-9947-BD52-ADAC304E95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710863" y="3198128"/>
            <a:ext cx="1532704" cy="886983"/>
          </a:xfrm>
        </p:spPr>
        <p:txBody>
          <a:bodyPr/>
          <a:lstStyle/>
          <a:p>
            <a:r>
              <a:rPr lang="en-US" dirty="0"/>
              <a:t>ARTCILE 1  NAME GOES HERE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95146182-5F9C-3741-9FB9-1ECF1EDA8DC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10864" y="4950297"/>
            <a:ext cx="1532802" cy="886983"/>
          </a:xfrm>
        </p:spPr>
        <p:txBody>
          <a:bodyPr/>
          <a:lstStyle/>
          <a:p>
            <a:r>
              <a:rPr lang="en-US" dirty="0"/>
              <a:t>ARTCILE 2 NAME GOES HERE</a:t>
            </a:r>
          </a:p>
          <a:p>
            <a:endParaRPr lang="en-US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F7586F38-4B6F-EA49-B6B1-2901B3B5A8A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776782"/>
            <a:ext cx="1040189" cy="1021838"/>
          </a:xfrm>
        </p:spPr>
        <p:txBody>
          <a:bodyPr lIns="0" tIns="0" rIns="0" bIns="0"/>
          <a:lstStyle/>
          <a:p>
            <a:pPr marL="0" indent="0"/>
            <a:r>
              <a:rPr lang="en-US" dirty="0"/>
              <a:t>SPECIAL ARTICLE TITLE HERE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42A8A420-D4CE-3245-A9E5-84FA08FDF37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710764" y="4094397"/>
            <a:ext cx="1532802" cy="519003"/>
          </a:xfrm>
        </p:spPr>
        <p:txBody>
          <a:bodyPr/>
          <a:lstStyle/>
          <a:p>
            <a:r>
              <a:rPr lang="en-US" dirty="0"/>
              <a:t>Short description of article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CB6C251-6A7E-0540-A9DE-1C66AC7B8CA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782899" y="5772254"/>
            <a:ext cx="1460665" cy="519003"/>
          </a:xfrm>
        </p:spPr>
        <p:txBody>
          <a:bodyPr/>
          <a:lstStyle/>
          <a:p>
            <a:r>
              <a:rPr lang="en-US" dirty="0"/>
              <a:t>Short description of article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3572CBB6-AA79-A74D-8DF7-6BC7CA8E763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673690" y="2086696"/>
            <a:ext cx="1652762" cy="519002"/>
          </a:xfrm>
        </p:spPr>
        <p:txBody>
          <a:bodyPr/>
          <a:lstStyle/>
          <a:p>
            <a:pPr marL="0" indent="0"/>
            <a:r>
              <a:rPr lang="en-US" b="1" dirty="0"/>
              <a:t>NEWSLETTER</a:t>
            </a:r>
            <a:br>
              <a:rPr lang="en-US" b="1" dirty="0"/>
            </a:br>
            <a:r>
              <a:rPr lang="en-US" b="1" dirty="0"/>
              <a:t>AUTUMN 2022</a:t>
            </a:r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1317CAEE-660B-C146-B811-481F136A56F9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</p:spPr>
        <p:txBody>
          <a:bodyPr/>
          <a:lstStyle/>
          <a:p>
            <a:r>
              <a:rPr lang="en-US" dirty="0"/>
              <a:t>REGION  NAME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4674ED0E-9900-544A-8C33-482F15E318B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96469"/>
            <a:ext cx="2347913" cy="2578100"/>
          </a:xfrm>
        </p:spPr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endParaRPr lang="en-US" dirty="0"/>
          </a:p>
        </p:txBody>
      </p:sp>
      <p:sp>
        <p:nvSpPr>
          <p:cNvPr id="37" name="Text Placeholder 12">
            <a:extLst>
              <a:ext uri="{FF2B5EF4-FFF2-40B4-BE49-F238E27FC236}">
                <a16:creationId xmlns:a16="http://schemas.microsoft.com/office/drawing/2014/main" id="{97DB6D1F-834E-8E4D-9F53-9DB0AC22977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</p:spPr>
        <p:txBody>
          <a:bodyPr/>
          <a:lstStyle/>
          <a:p>
            <a:pPr marL="0" indent="0"/>
            <a:r>
              <a:rPr lang="en-US" dirty="0"/>
              <a:t>LONGER ARTICLE HEADING CAN </a:t>
            </a:r>
            <a:br>
              <a:rPr lang="en-US" dirty="0"/>
            </a:br>
            <a:r>
              <a:rPr lang="en-US" dirty="0"/>
              <a:t>GO HERE</a:t>
            </a:r>
          </a:p>
        </p:txBody>
      </p:sp>
    </p:spTree>
    <p:extLst>
      <p:ext uri="{BB962C8B-B14F-4D97-AF65-F5344CB8AC3E}">
        <p14:creationId xmlns:p14="http://schemas.microsoft.com/office/powerpoint/2010/main" val="2357139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D75E078-EE90-754E-9C79-2C52741B1C9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491573-E7D3-A045-B066-031BD95B00B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ABE299-BD7E-7848-A987-41EFF5EF949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0D16C64-E3A6-374F-86F2-83C6C3AF60C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472E102-881E-1344-BD70-91B60641BC2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0A58961-83CF-C64B-A440-0A4EE02ED8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1F03F05-9B04-E34B-BA4A-79F433DD0D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1DA0108-E6D5-CA48-8F2A-B0F51A5FD2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F19BC12-D13B-D64D-9B53-D036828C5C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3717D20-57A0-AE43-A5BF-6D4E458440A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5051B5C-73A3-CE47-89D7-53E82CD4033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8D33B0-EE6C-2B4B-B3AC-EC134654B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ARTICLE HEADING GOES HERE</a:t>
            </a:r>
          </a:p>
          <a:p>
            <a:endParaRPr lang="en-US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A8E20D7E-2E5E-F341-B7A4-1AE698BDC5C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96469"/>
            <a:ext cx="2347913" cy="2578100"/>
          </a:xfrm>
        </p:spPr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endParaRPr lang="en-US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AABBE429-9822-E440-AC01-E718F5A427F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</p:spPr>
        <p:txBody>
          <a:bodyPr/>
          <a:lstStyle/>
          <a:p>
            <a:pPr marL="0" indent="0"/>
            <a:r>
              <a:rPr lang="en-US" dirty="0"/>
              <a:t>LONGER ARTICLE HEADING CAN </a:t>
            </a:r>
            <a:br>
              <a:rPr lang="en-US" dirty="0"/>
            </a:br>
            <a:r>
              <a:rPr lang="en-US" dirty="0"/>
              <a:t>GO HERE</a:t>
            </a:r>
          </a:p>
        </p:txBody>
      </p:sp>
    </p:spTree>
    <p:extLst>
      <p:ext uri="{BB962C8B-B14F-4D97-AF65-F5344CB8AC3E}">
        <p14:creationId xmlns:p14="http://schemas.microsoft.com/office/powerpoint/2010/main" val="382897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40FC172-7738-6D4C-9455-61082E8C497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AF228E-EC07-824E-A47C-D59045A5FC8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D8744F3-8142-1744-9DDF-ECFC0DF927F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03FB29-E815-F34C-B16B-6CE89A00DE6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74B7910-BF87-F444-BF8D-5AF84F36476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0F49A10-5964-3545-A500-B71B77429EE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1B0D3B0-B069-7144-B5D5-4185E80FC7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DBBF368-209E-5F4B-B054-E0D4F12983A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9DA467E-163F-F24C-904D-1B75B6D4E13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ADE229D-82C6-424C-9CFD-38D63A4EC63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E9692FB-59A7-EA47-BC9A-45E0547C172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34138A6-D36F-F84A-8882-F3DA852E76C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96469"/>
            <a:ext cx="2347913" cy="2578100"/>
          </a:xfrm>
        </p:spPr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endParaRPr lang="en-US" dirty="0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9F0AAB39-BC21-B941-91CC-4637FB7C2FF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</p:spPr>
        <p:txBody>
          <a:bodyPr/>
          <a:lstStyle/>
          <a:p>
            <a:pPr marL="0" indent="0"/>
            <a:r>
              <a:rPr lang="en-US" dirty="0"/>
              <a:t>LONGER ARTICLE HEADING CAN </a:t>
            </a:r>
            <a:br>
              <a:rPr lang="en-US" dirty="0"/>
            </a:br>
            <a:r>
              <a:rPr lang="en-US" dirty="0"/>
              <a:t>GO HERE</a:t>
            </a:r>
          </a:p>
        </p:txBody>
      </p:sp>
    </p:spTree>
    <p:extLst>
      <p:ext uri="{BB962C8B-B14F-4D97-AF65-F5344CB8AC3E}">
        <p14:creationId xmlns:p14="http://schemas.microsoft.com/office/powerpoint/2010/main" val="1830981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DE0469-101F-394E-9B80-3F1F71EFA9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ED6328-4720-C642-9179-FA51F160803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83511-58A2-2B46-97AF-85AF295A058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BFE20-18A9-5F4D-98FA-A45BC2027C3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26DC03-6217-C844-8768-03977445285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74F3BB-F1AE-AA45-9581-882CEF7233F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1FAAF18-2CA3-CA40-8A34-43E0A99D2B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09F57C3-4439-2E4E-B6EE-F0ABBC5C30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209B739-DB98-E14F-AD2E-C6D9C0337D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F3E5607-E243-3E4B-BD17-7763E546D35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484FAD5-C58A-B84C-BD71-97BAD375A38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CFAA6F9-BF99-5D4F-872C-74ADE6D041E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124B51A-4BBF-4C49-90C1-F2CAD9CBEAC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indent="0"/>
            <a:r>
              <a:rPr lang="en-US" dirty="0"/>
              <a:t>ARTICLE HEADING GOES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51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DDD3BC-E895-A440-8A9B-7EF781027DC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B2AB94-0E30-CF40-8FA4-C2EF34A5F34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1612E6-7990-EE48-9F39-E466223AC5C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CC4F02-EDB2-9A4A-97E4-010507C4B2B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5377BE8-F09B-1540-9BDA-0BC38DCD50F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88F43F0-410B-A146-9EF2-0A1E90594BD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F44C0D2-DD0D-1C48-8928-59C0E0136D5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26E956-E930-8344-A682-9DA480BEC8B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E942DE9-FE2D-5F49-95A9-C86A0BCE5C6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indent="0"/>
            <a:r>
              <a:rPr lang="en-US" dirty="0"/>
              <a:t>ARTICLE HEADING GOES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64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441DD95-848D-AE49-932E-94C3446C7B5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CE9CF26-FCC4-A440-B3B6-8A07A7835F4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89D8A7-0A2E-4D4B-B72E-CBBD2241705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1A77A3-1D54-274C-96DB-FF289C9C9D5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C1108BB-9161-6B4D-B920-4EA308A51D7B}"/>
              </a:ext>
            </a:extLst>
          </p:cNvPr>
          <p:cNvSpPr>
            <a:spLocks noGrp="1"/>
          </p:cNvSpPr>
          <p:nvPr>
            <p:ph type="body" sz="quarter" idx="96"/>
          </p:nvPr>
        </p:nvSpPr>
        <p:spPr/>
        <p:txBody>
          <a:bodyPr/>
          <a:lstStyle/>
          <a:p>
            <a:r>
              <a:rPr lang="en-US" dirty="0"/>
              <a:t>xx/xx/xx REGIONAL TOURNAMENT RESULTS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D7D6DA2-BF67-1A48-AFBC-F316DDDC3582}"/>
              </a:ext>
            </a:extLst>
          </p:cNvPr>
          <p:cNvCxnSpPr>
            <a:cxnSpLocks/>
          </p:cNvCxnSpPr>
          <p:nvPr/>
        </p:nvCxnSpPr>
        <p:spPr>
          <a:xfrm>
            <a:off x="222138" y="774700"/>
            <a:ext cx="1018698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27">
            <a:extLst>
              <a:ext uri="{FF2B5EF4-FFF2-40B4-BE49-F238E27FC236}">
                <a16:creationId xmlns:a16="http://schemas.microsoft.com/office/drawing/2014/main" id="{376DB476-452F-584A-B82E-EFCC9165815E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5894835" y="1649907"/>
            <a:ext cx="1886742" cy="535211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</p:txBody>
      </p:sp>
      <p:sp>
        <p:nvSpPr>
          <p:cNvPr id="34" name="Text Placeholder 29">
            <a:extLst>
              <a:ext uri="{FF2B5EF4-FFF2-40B4-BE49-F238E27FC236}">
                <a16:creationId xmlns:a16="http://schemas.microsoft.com/office/drawing/2014/main" id="{D13A1DB4-2D7A-4A40-937E-6625261D8880}"/>
              </a:ext>
            </a:extLst>
          </p:cNvPr>
          <p:cNvSpPr txBox="1">
            <a:spLocks/>
          </p:cNvSpPr>
          <p:nvPr/>
        </p:nvSpPr>
        <p:spPr>
          <a:xfrm>
            <a:off x="8216477" y="1327298"/>
            <a:ext cx="1886743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KUMITE</a:t>
            </a:r>
          </a:p>
          <a:p>
            <a:endParaRPr lang="en-US" dirty="0"/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BDA546A6-AF64-F143-8400-7CB020BBFF11}"/>
              </a:ext>
            </a:extLst>
          </p:cNvPr>
          <p:cNvSpPr txBox="1">
            <a:spLocks/>
          </p:cNvSpPr>
          <p:nvPr/>
        </p:nvSpPr>
        <p:spPr>
          <a:xfrm>
            <a:off x="5650105" y="957068"/>
            <a:ext cx="4644065" cy="304085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MALE &amp; FEMALE, UNDER 7yrs, 8</a:t>
            </a:r>
            <a:r>
              <a:rPr lang="en-US" baseline="30000"/>
              <a:t>th</a:t>
            </a:r>
            <a:r>
              <a:rPr lang="en-US"/>
              <a:t> - 7</a:t>
            </a:r>
            <a:r>
              <a:rPr lang="en-US" baseline="30000"/>
              <a:t>th</a:t>
            </a:r>
            <a:r>
              <a:rPr lang="en-US"/>
              <a:t> KYU</a:t>
            </a:r>
          </a:p>
          <a:p>
            <a:endParaRPr lang="en-US" dirty="0"/>
          </a:p>
        </p:txBody>
      </p:sp>
      <p:sp>
        <p:nvSpPr>
          <p:cNvPr id="36" name="Text Placeholder 31">
            <a:extLst>
              <a:ext uri="{FF2B5EF4-FFF2-40B4-BE49-F238E27FC236}">
                <a16:creationId xmlns:a16="http://schemas.microsoft.com/office/drawing/2014/main" id="{FFF9570A-AEA4-A24E-B2F5-881BE0621D4A}"/>
              </a:ext>
            </a:extLst>
          </p:cNvPr>
          <p:cNvSpPr txBox="1">
            <a:spLocks/>
          </p:cNvSpPr>
          <p:nvPr/>
        </p:nvSpPr>
        <p:spPr>
          <a:xfrm>
            <a:off x="8216477" y="1634737"/>
            <a:ext cx="1886742" cy="535211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37" name="Text Placeholder 32">
            <a:extLst>
              <a:ext uri="{FF2B5EF4-FFF2-40B4-BE49-F238E27FC236}">
                <a16:creationId xmlns:a16="http://schemas.microsoft.com/office/drawing/2014/main" id="{43E09890-F685-D244-A7FB-4C0363A480FE}"/>
              </a:ext>
            </a:extLst>
          </p:cNvPr>
          <p:cNvSpPr txBox="1">
            <a:spLocks/>
          </p:cNvSpPr>
          <p:nvPr/>
        </p:nvSpPr>
        <p:spPr>
          <a:xfrm>
            <a:off x="5894835" y="2917790"/>
            <a:ext cx="1886742" cy="539115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38" name="Text Placeholder 34">
            <a:extLst>
              <a:ext uri="{FF2B5EF4-FFF2-40B4-BE49-F238E27FC236}">
                <a16:creationId xmlns:a16="http://schemas.microsoft.com/office/drawing/2014/main" id="{1A14C01F-246F-534B-82F2-605B33893176}"/>
              </a:ext>
            </a:extLst>
          </p:cNvPr>
          <p:cNvSpPr txBox="1">
            <a:spLocks/>
          </p:cNvSpPr>
          <p:nvPr/>
        </p:nvSpPr>
        <p:spPr>
          <a:xfrm>
            <a:off x="8216477" y="2595181"/>
            <a:ext cx="1886743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KUMITE</a:t>
            </a:r>
          </a:p>
          <a:p>
            <a:endParaRPr lang="en-US" dirty="0"/>
          </a:p>
        </p:txBody>
      </p:sp>
      <p:sp>
        <p:nvSpPr>
          <p:cNvPr id="39" name="Text Placeholder 35">
            <a:extLst>
              <a:ext uri="{FF2B5EF4-FFF2-40B4-BE49-F238E27FC236}">
                <a16:creationId xmlns:a16="http://schemas.microsoft.com/office/drawing/2014/main" id="{319F6DC6-2F38-3542-9A86-5ADDD4FA6953}"/>
              </a:ext>
            </a:extLst>
          </p:cNvPr>
          <p:cNvSpPr txBox="1">
            <a:spLocks/>
          </p:cNvSpPr>
          <p:nvPr/>
        </p:nvSpPr>
        <p:spPr>
          <a:xfrm>
            <a:off x="5650105" y="2224952"/>
            <a:ext cx="4644051" cy="28892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MALE &amp; FEMALE, UNDER 7yrs, 8</a:t>
            </a:r>
            <a:r>
              <a:rPr lang="en-US" baseline="30000"/>
              <a:t>th</a:t>
            </a:r>
            <a:r>
              <a:rPr lang="en-US"/>
              <a:t> - 7</a:t>
            </a:r>
            <a:r>
              <a:rPr lang="en-US" baseline="30000"/>
              <a:t>th</a:t>
            </a:r>
            <a:r>
              <a:rPr lang="en-US"/>
              <a:t> KYU</a:t>
            </a:r>
          </a:p>
          <a:p>
            <a:endParaRPr lang="en-US" dirty="0"/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id="{2997A29E-2863-F943-89EB-413CF305F5AE}"/>
              </a:ext>
            </a:extLst>
          </p:cNvPr>
          <p:cNvSpPr txBox="1">
            <a:spLocks/>
          </p:cNvSpPr>
          <p:nvPr/>
        </p:nvSpPr>
        <p:spPr>
          <a:xfrm>
            <a:off x="8216477" y="2902620"/>
            <a:ext cx="1886742" cy="554285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41" name="Text Placeholder 37">
            <a:extLst>
              <a:ext uri="{FF2B5EF4-FFF2-40B4-BE49-F238E27FC236}">
                <a16:creationId xmlns:a16="http://schemas.microsoft.com/office/drawing/2014/main" id="{616B31E3-9CF5-F64A-9E10-5EC6B5CDCF54}"/>
              </a:ext>
            </a:extLst>
          </p:cNvPr>
          <p:cNvSpPr txBox="1">
            <a:spLocks/>
          </p:cNvSpPr>
          <p:nvPr/>
        </p:nvSpPr>
        <p:spPr>
          <a:xfrm>
            <a:off x="5894835" y="4189577"/>
            <a:ext cx="1886742" cy="520045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CF5B70A8-0AB3-924C-973F-3BB464A4BBA8}"/>
              </a:ext>
            </a:extLst>
          </p:cNvPr>
          <p:cNvSpPr txBox="1">
            <a:spLocks/>
          </p:cNvSpPr>
          <p:nvPr/>
        </p:nvSpPr>
        <p:spPr>
          <a:xfrm>
            <a:off x="8216477" y="3866968"/>
            <a:ext cx="1886743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KUMITE</a:t>
            </a:r>
          </a:p>
          <a:p>
            <a:endParaRPr lang="en-US" dirty="0"/>
          </a:p>
        </p:txBody>
      </p:sp>
      <p:sp>
        <p:nvSpPr>
          <p:cNvPr id="43" name="Text Placeholder 40">
            <a:extLst>
              <a:ext uri="{FF2B5EF4-FFF2-40B4-BE49-F238E27FC236}">
                <a16:creationId xmlns:a16="http://schemas.microsoft.com/office/drawing/2014/main" id="{69C72F51-F4CE-8F4E-8F3C-C6ADA1D3CFFA}"/>
              </a:ext>
            </a:extLst>
          </p:cNvPr>
          <p:cNvSpPr txBox="1">
            <a:spLocks/>
          </p:cNvSpPr>
          <p:nvPr/>
        </p:nvSpPr>
        <p:spPr>
          <a:xfrm>
            <a:off x="5650105" y="3496739"/>
            <a:ext cx="4644025" cy="28892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MALE &amp; FEMALE, UNDER 7yrs, 8</a:t>
            </a:r>
            <a:r>
              <a:rPr lang="en-US" baseline="30000"/>
              <a:t>th</a:t>
            </a:r>
            <a:r>
              <a:rPr lang="en-US"/>
              <a:t> - 7</a:t>
            </a:r>
            <a:r>
              <a:rPr lang="en-US" baseline="30000"/>
              <a:t>th</a:t>
            </a:r>
            <a:r>
              <a:rPr lang="en-US"/>
              <a:t> KYU</a:t>
            </a:r>
          </a:p>
          <a:p>
            <a:endParaRPr lang="en-US" dirty="0"/>
          </a:p>
        </p:txBody>
      </p:sp>
      <p:sp>
        <p:nvSpPr>
          <p:cNvPr id="44" name="Text Placeholder 41">
            <a:extLst>
              <a:ext uri="{FF2B5EF4-FFF2-40B4-BE49-F238E27FC236}">
                <a16:creationId xmlns:a16="http://schemas.microsoft.com/office/drawing/2014/main" id="{B8B071FC-3D14-0940-82A3-9ACCA321A958}"/>
              </a:ext>
            </a:extLst>
          </p:cNvPr>
          <p:cNvSpPr txBox="1">
            <a:spLocks/>
          </p:cNvSpPr>
          <p:nvPr/>
        </p:nvSpPr>
        <p:spPr>
          <a:xfrm>
            <a:off x="8216477" y="4174407"/>
            <a:ext cx="1886742" cy="550381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45" name="Text Placeholder 42">
            <a:extLst>
              <a:ext uri="{FF2B5EF4-FFF2-40B4-BE49-F238E27FC236}">
                <a16:creationId xmlns:a16="http://schemas.microsoft.com/office/drawing/2014/main" id="{A8F09275-4D2F-7F46-B35D-D8A7E7D08C6E}"/>
              </a:ext>
            </a:extLst>
          </p:cNvPr>
          <p:cNvSpPr txBox="1">
            <a:spLocks/>
          </p:cNvSpPr>
          <p:nvPr/>
        </p:nvSpPr>
        <p:spPr>
          <a:xfrm>
            <a:off x="5894835" y="5457460"/>
            <a:ext cx="1886742" cy="561219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46" name="Text Placeholder 44">
            <a:extLst>
              <a:ext uri="{FF2B5EF4-FFF2-40B4-BE49-F238E27FC236}">
                <a16:creationId xmlns:a16="http://schemas.microsoft.com/office/drawing/2014/main" id="{B7A78BE6-A9A0-DC4A-932C-53498D880B12}"/>
              </a:ext>
            </a:extLst>
          </p:cNvPr>
          <p:cNvSpPr txBox="1">
            <a:spLocks/>
          </p:cNvSpPr>
          <p:nvPr/>
        </p:nvSpPr>
        <p:spPr>
          <a:xfrm>
            <a:off x="8216477" y="5134851"/>
            <a:ext cx="1886743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KUMITE</a:t>
            </a:r>
          </a:p>
          <a:p>
            <a:endParaRPr lang="en-US" dirty="0"/>
          </a:p>
        </p:txBody>
      </p:sp>
      <p:sp>
        <p:nvSpPr>
          <p:cNvPr id="47" name="Text Placeholder 45">
            <a:extLst>
              <a:ext uri="{FF2B5EF4-FFF2-40B4-BE49-F238E27FC236}">
                <a16:creationId xmlns:a16="http://schemas.microsoft.com/office/drawing/2014/main" id="{B769BD8D-9C33-C346-879F-7077DE3212EF}"/>
              </a:ext>
            </a:extLst>
          </p:cNvPr>
          <p:cNvSpPr txBox="1">
            <a:spLocks/>
          </p:cNvSpPr>
          <p:nvPr/>
        </p:nvSpPr>
        <p:spPr>
          <a:xfrm>
            <a:off x="5650105" y="4764622"/>
            <a:ext cx="4644011" cy="28892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MALE &amp; FEMALE, UNDER 7yrs, 8</a:t>
            </a:r>
            <a:r>
              <a:rPr lang="en-US" baseline="30000"/>
              <a:t>th</a:t>
            </a:r>
            <a:r>
              <a:rPr lang="en-US"/>
              <a:t> - 7</a:t>
            </a:r>
            <a:r>
              <a:rPr lang="en-US" baseline="30000"/>
              <a:t>th</a:t>
            </a:r>
            <a:r>
              <a:rPr lang="en-US"/>
              <a:t> KYU</a:t>
            </a:r>
          </a:p>
          <a:p>
            <a:endParaRPr lang="en-US" dirty="0"/>
          </a:p>
        </p:txBody>
      </p:sp>
      <p:sp>
        <p:nvSpPr>
          <p:cNvPr id="48" name="Text Placeholder 46">
            <a:extLst>
              <a:ext uri="{FF2B5EF4-FFF2-40B4-BE49-F238E27FC236}">
                <a16:creationId xmlns:a16="http://schemas.microsoft.com/office/drawing/2014/main" id="{4CEF3D6A-47D2-754A-B783-FBE5A1F167DA}"/>
              </a:ext>
            </a:extLst>
          </p:cNvPr>
          <p:cNvSpPr txBox="1">
            <a:spLocks/>
          </p:cNvSpPr>
          <p:nvPr/>
        </p:nvSpPr>
        <p:spPr>
          <a:xfrm>
            <a:off x="8216477" y="5442290"/>
            <a:ext cx="1886742" cy="536559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49" name="Text Placeholder 47">
            <a:extLst>
              <a:ext uri="{FF2B5EF4-FFF2-40B4-BE49-F238E27FC236}">
                <a16:creationId xmlns:a16="http://schemas.microsoft.com/office/drawing/2014/main" id="{9A01794E-9651-B54A-ACCB-CCA0454C5DD8}"/>
              </a:ext>
            </a:extLst>
          </p:cNvPr>
          <p:cNvSpPr txBox="1">
            <a:spLocks/>
          </p:cNvSpPr>
          <p:nvPr/>
        </p:nvSpPr>
        <p:spPr>
          <a:xfrm>
            <a:off x="5894835" y="6725127"/>
            <a:ext cx="1886742" cy="58999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1BD6D62-4BFE-3E44-A7FA-739284F195DE}"/>
              </a:ext>
            </a:extLst>
          </p:cNvPr>
          <p:cNvSpPr txBox="1">
            <a:spLocks/>
          </p:cNvSpPr>
          <p:nvPr/>
        </p:nvSpPr>
        <p:spPr>
          <a:xfrm>
            <a:off x="8216477" y="6402518"/>
            <a:ext cx="1886743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KUMITE</a:t>
            </a:r>
          </a:p>
          <a:p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8C54B87-3FD5-1446-88BF-43CD5BE3671E}"/>
              </a:ext>
            </a:extLst>
          </p:cNvPr>
          <p:cNvSpPr txBox="1">
            <a:spLocks/>
          </p:cNvSpPr>
          <p:nvPr/>
        </p:nvSpPr>
        <p:spPr>
          <a:xfrm>
            <a:off x="5650105" y="6032288"/>
            <a:ext cx="4644001" cy="304087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MALE &amp; FEMALE, UNDER 7yrs, 8</a:t>
            </a:r>
            <a:r>
              <a:rPr lang="en-US" baseline="30000"/>
              <a:t>th</a:t>
            </a:r>
            <a:r>
              <a:rPr lang="en-US"/>
              <a:t> - 7</a:t>
            </a:r>
            <a:r>
              <a:rPr lang="en-US" baseline="30000"/>
              <a:t>th</a:t>
            </a:r>
            <a:r>
              <a:rPr lang="en-US"/>
              <a:t> KYU</a:t>
            </a:r>
          </a:p>
          <a:p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6BB91EDC-3655-9D4F-A915-1CC3A4B9B411}"/>
              </a:ext>
            </a:extLst>
          </p:cNvPr>
          <p:cNvSpPr txBox="1">
            <a:spLocks/>
          </p:cNvSpPr>
          <p:nvPr/>
        </p:nvSpPr>
        <p:spPr>
          <a:xfrm>
            <a:off x="8216477" y="6709957"/>
            <a:ext cx="1886742" cy="58999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53" name="Text Placeholder 28">
            <a:extLst>
              <a:ext uri="{FF2B5EF4-FFF2-40B4-BE49-F238E27FC236}">
                <a16:creationId xmlns:a16="http://schemas.microsoft.com/office/drawing/2014/main" id="{16675DB9-F694-4F45-BD04-7A3C94E4B703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5839349" y="1327298"/>
            <a:ext cx="1886742" cy="266700"/>
          </a:xfrm>
        </p:spPr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54" name="Text Placeholder 33">
            <a:extLst>
              <a:ext uri="{FF2B5EF4-FFF2-40B4-BE49-F238E27FC236}">
                <a16:creationId xmlns:a16="http://schemas.microsoft.com/office/drawing/2014/main" id="{BC23CEDF-30BA-8340-8132-2E10AB769223}"/>
              </a:ext>
            </a:extLst>
          </p:cNvPr>
          <p:cNvSpPr txBox="1">
            <a:spLocks/>
          </p:cNvSpPr>
          <p:nvPr/>
        </p:nvSpPr>
        <p:spPr>
          <a:xfrm>
            <a:off x="5839349" y="2595181"/>
            <a:ext cx="1886742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KATA</a:t>
            </a:r>
          </a:p>
          <a:p>
            <a:endParaRPr lang="en-US" dirty="0"/>
          </a:p>
        </p:txBody>
      </p:sp>
      <p:sp>
        <p:nvSpPr>
          <p:cNvPr id="55" name="Text Placeholder 38">
            <a:extLst>
              <a:ext uri="{FF2B5EF4-FFF2-40B4-BE49-F238E27FC236}">
                <a16:creationId xmlns:a16="http://schemas.microsoft.com/office/drawing/2014/main" id="{BFDD9A57-9B39-7E41-AF5D-8CBAC60629AD}"/>
              </a:ext>
            </a:extLst>
          </p:cNvPr>
          <p:cNvSpPr txBox="1">
            <a:spLocks/>
          </p:cNvSpPr>
          <p:nvPr/>
        </p:nvSpPr>
        <p:spPr>
          <a:xfrm>
            <a:off x="5839349" y="3866968"/>
            <a:ext cx="1886742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KATA</a:t>
            </a:r>
          </a:p>
          <a:p>
            <a:endParaRPr lang="en-US" dirty="0"/>
          </a:p>
        </p:txBody>
      </p:sp>
      <p:sp>
        <p:nvSpPr>
          <p:cNvPr id="56" name="Text Placeholder 43">
            <a:extLst>
              <a:ext uri="{FF2B5EF4-FFF2-40B4-BE49-F238E27FC236}">
                <a16:creationId xmlns:a16="http://schemas.microsoft.com/office/drawing/2014/main" id="{7B3DD635-B0C3-2948-B7AE-F9C9E390B9A5}"/>
              </a:ext>
            </a:extLst>
          </p:cNvPr>
          <p:cNvSpPr txBox="1">
            <a:spLocks/>
          </p:cNvSpPr>
          <p:nvPr/>
        </p:nvSpPr>
        <p:spPr>
          <a:xfrm>
            <a:off x="5839349" y="5134851"/>
            <a:ext cx="1886742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KATA</a:t>
            </a:r>
          </a:p>
          <a:p>
            <a:endParaRPr lang="en-US" dirty="0"/>
          </a:p>
        </p:txBody>
      </p:sp>
      <p:sp>
        <p:nvSpPr>
          <p:cNvPr id="57" name="Text Placeholder 48">
            <a:extLst>
              <a:ext uri="{FF2B5EF4-FFF2-40B4-BE49-F238E27FC236}">
                <a16:creationId xmlns:a16="http://schemas.microsoft.com/office/drawing/2014/main" id="{684A2F0C-A2EE-5343-A1CE-98FBDBDB64C0}"/>
              </a:ext>
            </a:extLst>
          </p:cNvPr>
          <p:cNvSpPr txBox="1">
            <a:spLocks/>
          </p:cNvSpPr>
          <p:nvPr/>
        </p:nvSpPr>
        <p:spPr>
          <a:xfrm>
            <a:off x="5839349" y="6402518"/>
            <a:ext cx="1886742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39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0DBC1C1-2E31-BB4A-AE26-5ACA2904269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EFCD14-FB6C-884C-806D-55A54D7D938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53BE8B3-68F9-FF4E-A61E-5E0B806169A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E8C95C-C709-9F43-B0C6-F44219E2B8C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3B1AAA-8663-C645-B48B-901F7EC2D28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xx/xx/xx REGIONAL TOURNAMENT RESULTS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DBCD8F5-2576-E242-8D3D-B0C5AFCF3EB3}"/>
              </a:ext>
            </a:extLst>
          </p:cNvPr>
          <p:cNvCxnSpPr>
            <a:cxnSpLocks/>
          </p:cNvCxnSpPr>
          <p:nvPr/>
        </p:nvCxnSpPr>
        <p:spPr>
          <a:xfrm>
            <a:off x="286306" y="774700"/>
            <a:ext cx="1018698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389300B4-5A24-3F4A-9173-D5B9858F53E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0482" y="1661862"/>
            <a:ext cx="1886742" cy="535211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5879B0FF-1131-DC45-9FFF-24E87AAF508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94996" y="1339253"/>
            <a:ext cx="1886742" cy="266700"/>
          </a:xfrm>
        </p:spPr>
        <p:txBody>
          <a:bodyPr/>
          <a:lstStyle/>
          <a:p>
            <a:r>
              <a:rPr lang="en-US" dirty="0"/>
              <a:t>KATA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2852DDA2-739F-C74C-8A48-329188BD5B46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872124" y="1339253"/>
            <a:ext cx="1886743" cy="266700"/>
          </a:xfrm>
        </p:spPr>
        <p:txBody>
          <a:bodyPr/>
          <a:lstStyle/>
          <a:p>
            <a:r>
              <a:rPr lang="en-US" dirty="0"/>
              <a:t>KUMITE</a:t>
            </a:r>
          </a:p>
        </p:txBody>
      </p:sp>
      <p:sp>
        <p:nvSpPr>
          <p:cNvPr id="36" name="Text Placeholder 5">
            <a:extLst>
              <a:ext uri="{FF2B5EF4-FFF2-40B4-BE49-F238E27FC236}">
                <a16:creationId xmlns:a16="http://schemas.microsoft.com/office/drawing/2014/main" id="{6C9121DB-A1D3-FD47-981E-915380B506B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05752" y="969023"/>
            <a:ext cx="4644065" cy="304085"/>
          </a:xfrm>
        </p:spPr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806F19B4-7DDA-4742-8AAD-B0ABF0F4413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2872124" y="1646692"/>
            <a:ext cx="1886742" cy="535211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A2092F3C-F499-5042-BA1F-DA2D0BC9B52C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50482" y="2929745"/>
            <a:ext cx="1886742" cy="539115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39" name="Text Placeholder 8">
            <a:extLst>
              <a:ext uri="{FF2B5EF4-FFF2-40B4-BE49-F238E27FC236}">
                <a16:creationId xmlns:a16="http://schemas.microsoft.com/office/drawing/2014/main" id="{965D6B73-0784-3049-A4D6-77812C1C9954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94996" y="2607136"/>
            <a:ext cx="1886742" cy="266700"/>
          </a:xfrm>
        </p:spPr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40" name="Text Placeholder 9">
            <a:extLst>
              <a:ext uri="{FF2B5EF4-FFF2-40B4-BE49-F238E27FC236}">
                <a16:creationId xmlns:a16="http://schemas.microsoft.com/office/drawing/2014/main" id="{2E12ED26-3E6F-3746-B6D6-CAC468EB6E6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2872124" y="2607136"/>
            <a:ext cx="1886743" cy="266700"/>
          </a:xfrm>
        </p:spPr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3D756697-8906-CB41-8A75-4AD4F8C62D3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05752" y="2236907"/>
            <a:ext cx="4644051" cy="288920"/>
          </a:xfrm>
        </p:spPr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396457AD-2D1B-6142-92C3-56232DDF288E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2872124" y="2914575"/>
            <a:ext cx="1886742" cy="554285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93789EF6-4332-E643-A64E-C768C945A133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550482" y="4201532"/>
            <a:ext cx="1886742" cy="520045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A73FEF2D-41BD-6145-A861-BE1020C30931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94996" y="3878923"/>
            <a:ext cx="1886742" cy="266700"/>
          </a:xfrm>
        </p:spPr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6F7BF7E3-E5B1-B047-8365-71885B42BFD4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2872124" y="3878923"/>
            <a:ext cx="1886743" cy="266700"/>
          </a:xfrm>
        </p:spPr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46" name="Text Placeholder 15">
            <a:extLst>
              <a:ext uri="{FF2B5EF4-FFF2-40B4-BE49-F238E27FC236}">
                <a16:creationId xmlns:a16="http://schemas.microsoft.com/office/drawing/2014/main" id="{D2675D01-71F4-A741-B3C4-DD50B36C6839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305752" y="3508694"/>
            <a:ext cx="4644025" cy="288920"/>
          </a:xfrm>
        </p:spPr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</p:txBody>
      </p:sp>
      <p:sp>
        <p:nvSpPr>
          <p:cNvPr id="47" name="Text Placeholder 16">
            <a:extLst>
              <a:ext uri="{FF2B5EF4-FFF2-40B4-BE49-F238E27FC236}">
                <a16:creationId xmlns:a16="http://schemas.microsoft.com/office/drawing/2014/main" id="{067C18DE-C9AB-EF43-899B-5F85D7EC93CC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2872124" y="4186362"/>
            <a:ext cx="1886742" cy="550381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48" name="Text Placeholder 17">
            <a:extLst>
              <a:ext uri="{FF2B5EF4-FFF2-40B4-BE49-F238E27FC236}">
                <a16:creationId xmlns:a16="http://schemas.microsoft.com/office/drawing/2014/main" id="{BAA0C4B8-8F92-D34E-9978-DADEF9F11FD9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550482" y="5469415"/>
            <a:ext cx="1886742" cy="561219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49" name="Text Placeholder 18">
            <a:extLst>
              <a:ext uri="{FF2B5EF4-FFF2-40B4-BE49-F238E27FC236}">
                <a16:creationId xmlns:a16="http://schemas.microsoft.com/office/drawing/2014/main" id="{4C7B7E11-A69A-3E4F-BE00-A86C3636C0B4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>
          <a:xfrm>
            <a:off x="494996" y="5146806"/>
            <a:ext cx="1886742" cy="266700"/>
          </a:xfrm>
        </p:spPr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50" name="Text Placeholder 19">
            <a:extLst>
              <a:ext uri="{FF2B5EF4-FFF2-40B4-BE49-F238E27FC236}">
                <a16:creationId xmlns:a16="http://schemas.microsoft.com/office/drawing/2014/main" id="{2D0728DB-4B0B-7D4E-A1F2-561DFE5CC188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2872124" y="5146806"/>
            <a:ext cx="1886743" cy="266700"/>
          </a:xfrm>
        </p:spPr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51" name="Text Placeholder 20">
            <a:extLst>
              <a:ext uri="{FF2B5EF4-FFF2-40B4-BE49-F238E27FC236}">
                <a16:creationId xmlns:a16="http://schemas.microsoft.com/office/drawing/2014/main" id="{79650A0C-B262-6449-A6EB-E533F8C0973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305752" y="4776577"/>
            <a:ext cx="4644011" cy="288920"/>
          </a:xfrm>
        </p:spPr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</p:txBody>
      </p:sp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A8797B0-A6F3-BC40-81FB-202C2F3737B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872124" y="5454245"/>
            <a:ext cx="1886742" cy="536559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53" name="Text Placeholder 22">
            <a:extLst>
              <a:ext uri="{FF2B5EF4-FFF2-40B4-BE49-F238E27FC236}">
                <a16:creationId xmlns:a16="http://schemas.microsoft.com/office/drawing/2014/main" id="{F11301A5-8176-0A4B-B74A-561A573C6CA9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550482" y="6737082"/>
            <a:ext cx="1886742" cy="589990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54" name="Text Placeholder 24">
            <a:extLst>
              <a:ext uri="{FF2B5EF4-FFF2-40B4-BE49-F238E27FC236}">
                <a16:creationId xmlns:a16="http://schemas.microsoft.com/office/drawing/2014/main" id="{F086D596-5628-3446-9386-72AB4A766ED6}"/>
              </a:ext>
            </a:extLst>
          </p:cNvPr>
          <p:cNvSpPr txBox="1">
            <a:spLocks/>
          </p:cNvSpPr>
          <p:nvPr/>
        </p:nvSpPr>
        <p:spPr>
          <a:xfrm>
            <a:off x="2872124" y="6414473"/>
            <a:ext cx="1886743" cy="26670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KUMITE</a:t>
            </a:r>
          </a:p>
          <a:p>
            <a:endParaRPr lang="en-US" dirty="0"/>
          </a:p>
        </p:txBody>
      </p:sp>
      <p:sp>
        <p:nvSpPr>
          <p:cNvPr id="55" name="Text Placeholder 25">
            <a:extLst>
              <a:ext uri="{FF2B5EF4-FFF2-40B4-BE49-F238E27FC236}">
                <a16:creationId xmlns:a16="http://schemas.microsoft.com/office/drawing/2014/main" id="{A8F37D62-0D14-2548-873B-DD2FD4F72C5B}"/>
              </a:ext>
            </a:extLst>
          </p:cNvPr>
          <p:cNvSpPr txBox="1">
            <a:spLocks/>
          </p:cNvSpPr>
          <p:nvPr/>
        </p:nvSpPr>
        <p:spPr>
          <a:xfrm>
            <a:off x="305752" y="6044243"/>
            <a:ext cx="4644001" cy="304087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MALE &amp; FEMALE, UNDER 7yrs, 8</a:t>
            </a:r>
            <a:r>
              <a:rPr lang="en-US" baseline="30000"/>
              <a:t>th</a:t>
            </a:r>
            <a:r>
              <a:rPr lang="en-US"/>
              <a:t> - 7</a:t>
            </a:r>
            <a:r>
              <a:rPr lang="en-US" baseline="30000"/>
              <a:t>th</a:t>
            </a:r>
            <a:r>
              <a:rPr lang="en-US"/>
              <a:t> KYU</a:t>
            </a:r>
          </a:p>
          <a:p>
            <a:endParaRPr lang="en-US" dirty="0"/>
          </a:p>
        </p:txBody>
      </p:sp>
      <p:sp>
        <p:nvSpPr>
          <p:cNvPr id="56" name="Text Placeholder 26">
            <a:extLst>
              <a:ext uri="{FF2B5EF4-FFF2-40B4-BE49-F238E27FC236}">
                <a16:creationId xmlns:a16="http://schemas.microsoft.com/office/drawing/2014/main" id="{83A81FF5-B868-EF4B-BFFD-3152BFFF43A7}"/>
              </a:ext>
            </a:extLst>
          </p:cNvPr>
          <p:cNvSpPr txBox="1">
            <a:spLocks/>
          </p:cNvSpPr>
          <p:nvPr/>
        </p:nvSpPr>
        <p:spPr>
          <a:xfrm>
            <a:off x="2872124" y="6721912"/>
            <a:ext cx="1886742" cy="58999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1000"/>
              </a:lnSpc>
              <a:spcBef>
                <a:spcPts val="0"/>
              </a:spcBef>
              <a:buFontTx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pPr>
              <a:buFontTx/>
              <a:buAutoNum type="arabicPeriod"/>
            </a:pPr>
            <a:r>
              <a:rPr lang="en-US"/>
              <a:t>FIRSTNAME LASTNAME</a:t>
            </a:r>
          </a:p>
          <a:p>
            <a:endParaRPr lang="en-US" dirty="0"/>
          </a:p>
        </p:txBody>
      </p:sp>
      <p:sp>
        <p:nvSpPr>
          <p:cNvPr id="57" name="Text Placeholder 23">
            <a:extLst>
              <a:ext uri="{FF2B5EF4-FFF2-40B4-BE49-F238E27FC236}">
                <a16:creationId xmlns:a16="http://schemas.microsoft.com/office/drawing/2014/main" id="{60103B3C-A6FB-6D42-AE3A-48523A974E97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494996" y="6414473"/>
            <a:ext cx="1886742" cy="266700"/>
          </a:xfrm>
        </p:spPr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27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C4AC95-AB39-C644-9CA3-CD9027935FC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xx/xx/xx REGIONAL TOURNAMENT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1192CC-74FD-664B-ADC6-D8E9821D62B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8FB633-0769-4A4F-A7CD-749DC2803AB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D5747E-A199-C949-A9FD-B5FC089C340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C199DA-3FC4-0D49-AA75-0328DA9F38E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1C23E89-9AF1-DF4F-830B-6B69D116F58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6D584F-D558-014C-9DD3-35EA0946BB4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245C81D-9197-A740-943C-F07A0C19629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B12948-A9CB-AD4A-A9F6-88C3376942ED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6A3E3DF-0F4B-4C42-8C1F-4C90398A884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A4200CA-663B-4C48-90FD-649D2F2CAC0F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74126A3-80D0-0E45-B461-B402386753FD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B2FEA78-DFD2-D54D-9286-BFC89A19713D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0AA8851-234E-F649-9A66-9181C63B3D95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324329C-E0E4-C94A-ADC7-CB0DFCE3A1DB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A8CD3B6-3640-AC47-BCCE-09DA47325881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7CFB305-EE26-1840-89EC-2D0AB08D84F7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80CFB5A-135C-0244-AA4A-DD296A64EA1D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81A23FEA-8800-414B-BB17-8D5C61188C62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6EFD31FA-1820-AC4B-ACBB-70DF03E1930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45F9219-1198-A647-AA98-485FC766DC8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E620E68A-C70D-BF46-8B8F-0717FD6DF360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1D315197-92C1-7B4C-A597-BA9B19D691CD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BD43548-0EB9-7341-A177-4E096A145C2D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  <a:p>
            <a:endParaRPr lang="en-US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9053F420-059C-EC4C-BF6E-B1A951AE690B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FFFB78FE-BBF9-EC47-892F-4701476B8C59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A486DD7-B6ED-9B4D-B139-C8FC45DC582E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339BA55-FE47-0243-BF84-3351E215413B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  <a:p>
            <a:endParaRPr lang="en-US" dirty="0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9EFCBF9-1EE1-5F45-867B-A885280A7DBC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41F4E5BC-95BB-9D45-AB96-F62E803B8ED8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A2CA3EDC-C378-9F46-8E0A-10FE4F26B90A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38E51903-C944-454E-97C4-F3EAAC9D0839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  <a:p>
            <a:endParaRPr lang="en-US" dirty="0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FE81A4A7-01FE-BC4D-8467-7F600C78BCB3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ECB267C-BAF5-5248-8FCE-7495E71C7E43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02320E02-7C48-F645-B7D7-A8CA55C57C32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1CDBF184-F296-FA45-A370-8382FFBE6431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  <a:p>
            <a:endParaRPr lang="en-US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4283185E-6F20-A643-84B4-AEFAD6B5D918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191294-FE6E-F943-879D-CE057E6161A3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F0D81F68-BD58-E741-9B03-7FF7483F1651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90DBD972-37B1-DB4A-B0C0-7BA72C18864D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  <a:p>
            <a:endParaRPr lang="en-US" dirty="0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C0A5C752-242E-5240-9CA0-C033AEA552E1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04545235-8026-D84C-9F52-E4C0E0A66712}"/>
              </a:ext>
            </a:extLst>
          </p:cNvPr>
          <p:cNvSpPr>
            <a:spLocks noGrp="1"/>
          </p:cNvSpPr>
          <p:nvPr>
            <p:ph type="body" sz="quarter" idx="9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7773127-56B5-1847-BECF-8FBD5FF408E7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/>
        <p:txBody>
          <a:bodyPr/>
          <a:lstStyle/>
          <a:p>
            <a:r>
              <a:rPr lang="en-US" dirty="0"/>
              <a:t>KUMITE</a:t>
            </a:r>
          </a:p>
          <a:p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503EAF4-96E4-1843-8A8B-6FF957A2A90B}"/>
              </a:ext>
            </a:extLst>
          </p:cNvPr>
          <p:cNvSpPr>
            <a:spLocks noGrp="1"/>
          </p:cNvSpPr>
          <p:nvPr>
            <p:ph type="body" sz="quarter" idx="94"/>
          </p:nvPr>
        </p:nvSpPr>
        <p:spPr/>
        <p:txBody>
          <a:bodyPr/>
          <a:lstStyle/>
          <a:p>
            <a:r>
              <a:rPr lang="en-US" dirty="0"/>
              <a:t>MALE &amp; FEMALE, UNDER 7yrs, 8</a:t>
            </a:r>
            <a:r>
              <a:rPr lang="en-US" baseline="30000" dirty="0"/>
              <a:t>th</a:t>
            </a:r>
            <a:r>
              <a:rPr lang="en-US" dirty="0"/>
              <a:t> - 7</a:t>
            </a:r>
            <a:r>
              <a:rPr lang="en-US" baseline="30000" dirty="0"/>
              <a:t>th</a:t>
            </a:r>
            <a:r>
              <a:rPr lang="en-US" dirty="0"/>
              <a:t> KYU</a:t>
            </a:r>
          </a:p>
          <a:p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147D54DE-6A29-6046-AB6D-9FB7EE4FB7BF}"/>
              </a:ext>
            </a:extLst>
          </p:cNvPr>
          <p:cNvSpPr>
            <a:spLocks noGrp="1"/>
          </p:cNvSpPr>
          <p:nvPr>
            <p:ph type="body" sz="quarter" idx="95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pPr>
              <a:buAutoNum type="arabicPeriod"/>
            </a:pPr>
            <a:r>
              <a:rPr lang="en-US" dirty="0"/>
              <a:t>FIRSTNAME LASTNAME</a:t>
            </a:r>
          </a:p>
          <a:p>
            <a:endParaRPr lang="en-US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00794A4-45F6-9E4D-8E2B-5F59DE5FD964}"/>
              </a:ext>
            </a:extLst>
          </p:cNvPr>
          <p:cNvSpPr>
            <a:spLocks noGrp="1"/>
          </p:cNvSpPr>
          <p:nvPr>
            <p:ph type="body" sz="quarter" idx="96"/>
          </p:nvPr>
        </p:nvSpPr>
        <p:spPr/>
        <p:txBody>
          <a:bodyPr/>
          <a:lstStyle/>
          <a:p>
            <a:r>
              <a:rPr lang="en-US" dirty="0"/>
              <a:t>xx/xx/xx REGIONAL TOURNAMENT RESULTS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802B34D-1C6E-F24F-BD95-7DC16EAD546A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C6922144-0CAB-9A4E-AEF3-483B285DF6AF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7F53BE0-DE06-E348-AC6A-BBCDC2BFAE22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21016ABC-B8AB-D04B-92F7-D2B2198FBCB3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14CDF8A-ADBE-D845-A107-0A714E6C9A2C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B3498B8D-CC35-844D-90B0-A947E1F89566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/>
        <p:txBody>
          <a:bodyPr/>
          <a:lstStyle/>
          <a:p>
            <a:r>
              <a:rPr lang="en-US" dirty="0"/>
              <a:t>KATA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659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AC47F3F-2519-6246-B154-663CD43C927E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30335"/>
            <a:ext cx="5003321" cy="7119371"/>
          </a:xfrm>
        </p:spPr>
      </p:sp>
      <p:pic>
        <p:nvPicPr>
          <p:cNvPr id="13" name="Picture 12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6FBA4B78-2B94-2048-B377-9F8FD1724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941" y="367475"/>
            <a:ext cx="4495923" cy="193886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BF68EFB-4066-D441-91E2-F4CD8394E847}"/>
              </a:ext>
            </a:extLst>
          </p:cNvPr>
          <p:cNvSpPr/>
          <p:nvPr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C97CA2-488D-3B49-BED8-F43843C8B42C}"/>
              </a:ext>
            </a:extLst>
          </p:cNvPr>
          <p:cNvSpPr/>
          <p:nvPr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E48830-0349-3948-A1D1-F83345AD5399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85D6121-BAE8-ED4F-9EB1-8604A9F5558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0ADAE-D14B-0F4B-B2EC-8A50EA17BC5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46788"/>
            <a:ext cx="4752209" cy="382552"/>
          </a:xfrm>
        </p:spPr>
        <p:txBody>
          <a:bodyPr/>
          <a:lstStyle/>
          <a:p>
            <a:r>
              <a:rPr lang="en-US" sz="1600" dirty="0"/>
              <a:t>GRADINGS , EVENTS &amp; MORE…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1B0F29E-8968-2C47-89FB-46871D4105E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710863" y="3198128"/>
            <a:ext cx="1532704" cy="886983"/>
          </a:xfrm>
        </p:spPr>
        <p:txBody>
          <a:bodyPr/>
          <a:lstStyle/>
          <a:p>
            <a:r>
              <a:rPr lang="en-US" dirty="0"/>
              <a:t>ARTCILE 1  NAME GOES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BADA6BD-76FC-BE41-857B-072504C5603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10864" y="4950297"/>
            <a:ext cx="1532802" cy="886983"/>
          </a:xfrm>
        </p:spPr>
        <p:txBody>
          <a:bodyPr/>
          <a:lstStyle/>
          <a:p>
            <a:r>
              <a:rPr lang="en-US" dirty="0"/>
              <a:t>ARTCILE 2 NAME GOES HERE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4A1748F-150E-C649-9C5F-5037A717744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776782"/>
            <a:ext cx="1040189" cy="1021838"/>
          </a:xfrm>
        </p:spPr>
        <p:txBody>
          <a:bodyPr lIns="0" tIns="0" rIns="0" bIns="0"/>
          <a:lstStyle/>
          <a:p>
            <a:pPr marL="0" indent="0"/>
            <a:r>
              <a:rPr lang="en-US" dirty="0"/>
              <a:t>SPECIAL ARTICLE TITLE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F0F0553-9F5C-5942-BF17-AA5B082946C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710764" y="4094397"/>
            <a:ext cx="1532802" cy="519003"/>
          </a:xfrm>
        </p:spPr>
        <p:txBody>
          <a:bodyPr/>
          <a:lstStyle/>
          <a:p>
            <a:r>
              <a:rPr lang="en-US" dirty="0"/>
              <a:t>Short description of article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08E1FC6-EDD7-A84D-B928-F084401B473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782899" y="5772254"/>
            <a:ext cx="1460665" cy="519003"/>
          </a:xfrm>
        </p:spPr>
        <p:txBody>
          <a:bodyPr/>
          <a:lstStyle/>
          <a:p>
            <a:r>
              <a:rPr lang="en-US" dirty="0"/>
              <a:t>Short description of article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ED76115-5C05-F047-9D3E-448EBCF5534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673690" y="2086696"/>
            <a:ext cx="1652762" cy="519002"/>
          </a:xfrm>
        </p:spPr>
        <p:txBody>
          <a:bodyPr/>
          <a:lstStyle/>
          <a:p>
            <a:pPr marL="0" indent="0"/>
            <a:r>
              <a:rPr lang="en-US" b="1" dirty="0"/>
              <a:t>NEWSLETTER</a:t>
            </a:r>
            <a:br>
              <a:rPr lang="en-US" b="1" dirty="0"/>
            </a:br>
            <a:r>
              <a:rPr lang="en-US" b="1" dirty="0"/>
              <a:t>AUTUMN 2022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757BC2F-376D-F74E-AD69-7C83C1A087B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 dirty="0"/>
              <a:t>REGION  NAME</a:t>
            </a:r>
          </a:p>
        </p:txBody>
      </p:sp>
    </p:spTree>
    <p:extLst>
      <p:ext uri="{BB962C8B-B14F-4D97-AF65-F5344CB8AC3E}">
        <p14:creationId xmlns:p14="http://schemas.microsoft.com/office/powerpoint/2010/main" val="310340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EFF6844-D6FE-0940-ADFE-2A73EB7C4BC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8EA560-82B4-004E-A397-63516FAB85C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2881099-F1EC-6842-B7BF-F54629E14A4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61F3704-53B1-5E4C-8D41-1F2B13B4BF8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66E9D21-E6F2-6144-861A-30B0A8EF0FA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9E20264C-9BA8-8A40-9DF3-A68D0376C8A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30335"/>
            <a:ext cx="5003321" cy="7119371"/>
          </a:xfrm>
        </p:spPr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79FB353-BE70-764C-BD25-B21858C51E3E}"/>
              </a:ext>
            </a:extLst>
          </p:cNvPr>
          <p:cNvSpPr/>
          <p:nvPr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BFD255F-B1CC-0842-8117-CF2C511E94E8}"/>
              </a:ext>
            </a:extLst>
          </p:cNvPr>
          <p:cNvSpPr/>
          <p:nvPr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6226AE05-62BF-9B47-8C6C-9E72DF7E038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46788"/>
            <a:ext cx="4752209" cy="382552"/>
          </a:xfrm>
        </p:spPr>
        <p:txBody>
          <a:bodyPr/>
          <a:lstStyle/>
          <a:p>
            <a:r>
              <a:rPr lang="en-US" sz="1600" dirty="0"/>
              <a:t>GRADINGS , EVENTS &amp; MORE…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5B81056E-0CEA-C546-A713-7A8336A6D5C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710863" y="3198128"/>
            <a:ext cx="1532704" cy="88698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ARTCILE 1  NAME GOES HERE</a:t>
            </a:r>
          </a:p>
        </p:txBody>
      </p:sp>
      <p:sp>
        <p:nvSpPr>
          <p:cNvPr id="42" name="Text Placeholder 6">
            <a:extLst>
              <a:ext uri="{FF2B5EF4-FFF2-40B4-BE49-F238E27FC236}">
                <a16:creationId xmlns:a16="http://schemas.microsoft.com/office/drawing/2014/main" id="{2F99D0A7-E372-114D-A0B0-D012D379DA5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10864" y="4950297"/>
            <a:ext cx="1532802" cy="88698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ARTCILE 2 NAME GOES HERE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 Placeholder 7">
            <a:extLst>
              <a:ext uri="{FF2B5EF4-FFF2-40B4-BE49-F238E27FC236}">
                <a16:creationId xmlns:a16="http://schemas.microsoft.com/office/drawing/2014/main" id="{9A91EF45-DF24-704D-B522-59B48D875C5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776782"/>
            <a:ext cx="1040189" cy="1021838"/>
          </a:xfrm>
        </p:spPr>
        <p:txBody>
          <a:bodyPr lIns="0" tIns="0" rIns="0" bIns="0"/>
          <a:lstStyle/>
          <a:p>
            <a:pPr marL="0" indent="0"/>
            <a:r>
              <a:rPr lang="en-US" dirty="0"/>
              <a:t>SPECIAL ARTICLE TITLE HERE</a:t>
            </a:r>
          </a:p>
        </p:txBody>
      </p:sp>
      <p:sp>
        <p:nvSpPr>
          <p:cNvPr id="44" name="Text Placeholder 8">
            <a:extLst>
              <a:ext uri="{FF2B5EF4-FFF2-40B4-BE49-F238E27FC236}">
                <a16:creationId xmlns:a16="http://schemas.microsoft.com/office/drawing/2014/main" id="{EFEDE279-FDB7-2A4B-B731-4A1FF7F5FAE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710764" y="4094397"/>
            <a:ext cx="1532802" cy="51900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Short description of article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B3C4AD04-41DB-C84E-8E97-64FE87110389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782899" y="5772254"/>
            <a:ext cx="1460665" cy="51900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Short description of article</a:t>
            </a:r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1BADED50-5AA9-7942-8A82-7B7995927B5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673690" y="2086696"/>
            <a:ext cx="1652762" cy="519002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bg1"/>
                </a:solidFill>
              </a:rPr>
              <a:t>NEWSLETTER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AUTUMN 2022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BBC0A94B-73BF-6A43-BCDD-7450440102E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REGION  NAME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80C848BA-FE54-1A4B-94F3-118F55BF22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09941" y="367475"/>
            <a:ext cx="4495923" cy="1938866"/>
          </a:xfrm>
          <a:prstGeom prst="rect">
            <a:avLst/>
          </a:prstGeom>
        </p:spPr>
      </p:pic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42FEDA22-5D3B-184C-AACA-FF38121D451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96469"/>
            <a:ext cx="2347913" cy="2578100"/>
          </a:xfrm>
        </p:spPr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endParaRPr lang="en-US" dirty="0"/>
          </a:p>
        </p:txBody>
      </p:sp>
      <p:sp>
        <p:nvSpPr>
          <p:cNvPr id="52" name="Text Placeholder 12">
            <a:extLst>
              <a:ext uri="{FF2B5EF4-FFF2-40B4-BE49-F238E27FC236}">
                <a16:creationId xmlns:a16="http://schemas.microsoft.com/office/drawing/2014/main" id="{307FE26C-41D2-744B-9AC3-7DFBF5EE621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</p:spPr>
        <p:txBody>
          <a:bodyPr/>
          <a:lstStyle/>
          <a:p>
            <a:pPr marL="0" indent="0"/>
            <a:r>
              <a:rPr lang="en-US" dirty="0"/>
              <a:t>LONGER ARTICLE HEADING CAN </a:t>
            </a:r>
            <a:br>
              <a:rPr lang="en-US" dirty="0"/>
            </a:br>
            <a:r>
              <a:rPr lang="en-US" dirty="0"/>
              <a:t>GO HERE</a:t>
            </a:r>
          </a:p>
        </p:txBody>
      </p:sp>
    </p:spTree>
    <p:extLst>
      <p:ext uri="{BB962C8B-B14F-4D97-AF65-F5344CB8AC3E}">
        <p14:creationId xmlns:p14="http://schemas.microsoft.com/office/powerpoint/2010/main" val="2175003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AC47F3F-2519-6246-B154-663CD43C927E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30335"/>
            <a:ext cx="5003321" cy="7119371"/>
          </a:xfrm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BF68EFB-4066-D441-91E2-F4CD8394E847}"/>
              </a:ext>
            </a:extLst>
          </p:cNvPr>
          <p:cNvSpPr/>
          <p:nvPr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C97CA2-488D-3B49-BED8-F43843C8B42C}"/>
              </a:ext>
            </a:extLst>
          </p:cNvPr>
          <p:cNvSpPr/>
          <p:nvPr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E48830-0349-3948-A1D1-F83345AD5399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85D6121-BAE8-ED4F-9EB1-8604A9F5558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0ADAE-D14B-0F4B-B2EC-8A50EA17BC5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46788"/>
            <a:ext cx="4752209" cy="382552"/>
          </a:xfrm>
        </p:spPr>
        <p:txBody>
          <a:bodyPr/>
          <a:lstStyle/>
          <a:p>
            <a:r>
              <a:rPr lang="en-US" sz="1600" dirty="0"/>
              <a:t>GRADINGS , EVENTS &amp; MORE…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1B0F29E-8968-2C47-89FB-46871D4105E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710863" y="3198128"/>
            <a:ext cx="1532704" cy="88698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ARTCILE 1  NAME GOES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BADA6BD-76FC-BE41-857B-072504C5603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10864" y="4950297"/>
            <a:ext cx="1532802" cy="88698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ARTCILE 2 NAME GOES HERE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4A1748F-150E-C649-9C5F-5037A717744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776782"/>
            <a:ext cx="1040189" cy="1021838"/>
          </a:xfrm>
        </p:spPr>
        <p:txBody>
          <a:bodyPr lIns="0" tIns="0" rIns="0" bIns="0"/>
          <a:lstStyle/>
          <a:p>
            <a:pPr marL="0" indent="0"/>
            <a:r>
              <a:rPr lang="en-US" dirty="0"/>
              <a:t>SPECIAL ARTICLE TITLE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F0F0553-9F5C-5942-BF17-AA5B082946C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710764" y="4094397"/>
            <a:ext cx="1532802" cy="51900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Short description of article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08E1FC6-EDD7-A84D-B928-F084401B473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782899" y="5772254"/>
            <a:ext cx="1460665" cy="51900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Short description of article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ED76115-5C05-F047-9D3E-448EBCF5534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673690" y="2086696"/>
            <a:ext cx="1652762" cy="519002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chemeClr val="bg1"/>
                </a:solidFill>
              </a:rPr>
              <a:t>NEWSLETTER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AUTUMN 2022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757BC2F-376D-F74E-AD69-7C83C1A087B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REGION  NAME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6CA27B4-9CFE-7B46-B34E-2C4C34AAEB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09941" y="367475"/>
            <a:ext cx="4495923" cy="193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41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1ABD0B3-4DB0-D040-AE9D-31A004CBFC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669DDF-B2F3-B543-9CA2-69E5DF2B8F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09252D6-1317-E44A-9942-D86409E390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0472BD9-61CC-984F-8D8A-AA12186FF9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C7128A-EA9C-9B40-8F26-26AC7A5AEB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CE02E1-9532-B048-B07D-EB1CB0AFB2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/>
            <a:r>
              <a:rPr lang="en-US" b="1" dirty="0"/>
              <a:t>CONGRATULATIONS TO THE FOLLOWING STUDENTS ON THEIR RECENT ACHIEVEMENTS…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sz="1400" b="1" dirty="0">
                <a:solidFill>
                  <a:srgbClr val="C00000"/>
                </a:solidFill>
              </a:rPr>
              <a:t>4</a:t>
            </a:r>
            <a:r>
              <a:rPr lang="en-US" sz="1400" b="1" baseline="30000" dirty="0">
                <a:solidFill>
                  <a:srgbClr val="C00000"/>
                </a:solidFill>
              </a:rPr>
              <a:t>TH</a:t>
            </a:r>
            <a:r>
              <a:rPr lang="en-US" sz="1400" b="1" dirty="0">
                <a:solidFill>
                  <a:srgbClr val="C00000"/>
                </a:solidFill>
              </a:rPr>
              <a:t> KYU (RED BELT)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sz="1400" b="1" dirty="0">
                <a:solidFill>
                  <a:srgbClr val="C00000"/>
                </a:solidFill>
              </a:rPr>
            </a:b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3</a:t>
            </a:r>
            <a:r>
              <a:rPr lang="en-US" sz="1400" b="1" baseline="30000" dirty="0">
                <a:solidFill>
                  <a:srgbClr val="C00000"/>
                </a:solidFill>
              </a:rPr>
              <a:t>rd</a:t>
            </a:r>
            <a:r>
              <a:rPr lang="en-US" sz="1400" b="1" dirty="0">
                <a:solidFill>
                  <a:srgbClr val="C00000"/>
                </a:solidFill>
              </a:rPr>
              <a:t> KYU (BROWN BELT)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sz="1400" b="1" dirty="0">
                <a:solidFill>
                  <a:srgbClr val="C00000"/>
                </a:solidFill>
              </a:rPr>
            </a:b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2</a:t>
            </a:r>
            <a:r>
              <a:rPr lang="en-US" sz="1400" b="1" baseline="30000" dirty="0">
                <a:solidFill>
                  <a:srgbClr val="C00000"/>
                </a:solidFill>
              </a:rPr>
              <a:t>nd</a:t>
            </a:r>
            <a:r>
              <a:rPr lang="en-US" sz="1400" b="1" dirty="0">
                <a:solidFill>
                  <a:srgbClr val="C00000"/>
                </a:solidFill>
              </a:rPr>
              <a:t> KYU (1 BLACK STRIPE)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1</a:t>
            </a:r>
            <a:r>
              <a:rPr lang="en-US" sz="1400" b="1" baseline="30000" dirty="0">
                <a:solidFill>
                  <a:srgbClr val="C00000"/>
                </a:solidFill>
              </a:rPr>
              <a:t>st</a:t>
            </a:r>
            <a:r>
              <a:rPr lang="en-US" sz="1400" b="1" dirty="0">
                <a:solidFill>
                  <a:srgbClr val="C00000"/>
                </a:solidFill>
              </a:rPr>
              <a:t> Kyu (2 x BLACK STRIPE)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sz="1400" dirty="0"/>
            </a:b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6A8E10C-48D8-2D41-9E39-AF9927FF9E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/>
            <a:r>
              <a:rPr lang="en-US" sz="1500" b="1" dirty="0">
                <a:solidFill>
                  <a:srgbClr val="C00000"/>
                </a:solidFill>
              </a:rPr>
              <a:t>EVENT NAME</a:t>
            </a:r>
            <a:br>
              <a:rPr lang="en-US" sz="1500" b="1" dirty="0"/>
            </a:br>
            <a:r>
              <a:rPr lang="en-US" sz="1200" b="1" dirty="0"/>
              <a:t>LOCATION GOES HERE</a:t>
            </a:r>
            <a:br>
              <a:rPr lang="en-US" sz="1200" b="1" dirty="0"/>
            </a:br>
            <a:r>
              <a:rPr lang="en-US" sz="1200" b="1" dirty="0"/>
              <a:t>DATE: xx/xx/xx</a:t>
            </a:r>
            <a:br>
              <a:rPr lang="en-US" sz="1400" b="1" dirty="0"/>
            </a:br>
            <a:br>
              <a:rPr lang="en-US" sz="800" b="1" dirty="0"/>
            </a:br>
            <a:r>
              <a:rPr lang="en-US" sz="1200" dirty="0"/>
              <a:t>Brief description of event goes here etc. Brief description of event goes here etc.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1500" b="1" dirty="0">
                <a:solidFill>
                  <a:srgbClr val="C00000"/>
                </a:solidFill>
              </a:rPr>
              <a:t>EVENT NAME</a:t>
            </a:r>
            <a:br>
              <a:rPr lang="en-US" sz="1500" b="1" dirty="0"/>
            </a:br>
            <a:r>
              <a:rPr lang="en-US" sz="1200" b="1" dirty="0"/>
              <a:t>LOCATION GOES HERE</a:t>
            </a:r>
            <a:br>
              <a:rPr lang="en-US" sz="1200" b="1" dirty="0"/>
            </a:br>
            <a:r>
              <a:rPr lang="en-US" sz="1200" b="1" dirty="0"/>
              <a:t>DATE: xx/xx/xx</a:t>
            </a:r>
            <a:br>
              <a:rPr lang="en-US" sz="1800" b="1" dirty="0"/>
            </a:br>
            <a:br>
              <a:rPr lang="en-US" sz="800" b="1" dirty="0"/>
            </a:br>
            <a:r>
              <a:rPr lang="en-US" sz="1200" dirty="0"/>
              <a:t>Brief description of event goes here etc. Brief description of event goes here etc.</a:t>
            </a:r>
            <a:br>
              <a:rPr lang="en-US" sz="1200" dirty="0"/>
            </a:br>
            <a:br>
              <a:rPr lang="en-US" sz="1200" dirty="0"/>
            </a:br>
            <a:br>
              <a:rPr lang="en-US" sz="1200" dirty="0">
                <a:solidFill>
                  <a:srgbClr val="C00000"/>
                </a:solidFill>
              </a:rPr>
            </a:br>
            <a:r>
              <a:rPr lang="en-US" sz="1500" b="1" dirty="0">
                <a:solidFill>
                  <a:srgbClr val="C00000"/>
                </a:solidFill>
              </a:rPr>
              <a:t>EVENT NAME</a:t>
            </a:r>
            <a:br>
              <a:rPr lang="en-US" sz="1500" b="1" dirty="0"/>
            </a:br>
            <a:r>
              <a:rPr lang="en-US" sz="1200" b="1" dirty="0"/>
              <a:t>LOCATION GOES HERE</a:t>
            </a:r>
            <a:br>
              <a:rPr lang="en-US" sz="1200" b="1" dirty="0"/>
            </a:br>
            <a:r>
              <a:rPr lang="en-US" sz="1200" b="1" dirty="0"/>
              <a:t>DATE: xx/xx/xx</a:t>
            </a:r>
            <a:br>
              <a:rPr lang="en-US" sz="2000" b="1" dirty="0"/>
            </a:br>
            <a:br>
              <a:rPr lang="en-US" sz="800" b="1" dirty="0"/>
            </a:br>
            <a:r>
              <a:rPr lang="en-US" sz="1200" dirty="0"/>
              <a:t>Brief description of event goes here etc. Brief description of event goes here etc.</a:t>
            </a:r>
            <a:br>
              <a:rPr lang="en-US" sz="1600" b="1" dirty="0"/>
            </a:br>
            <a:br>
              <a:rPr lang="en-US" sz="1400" b="1" dirty="0"/>
            </a:br>
            <a:br>
              <a:rPr lang="en-US" sz="1400" b="1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F7C147D-7E69-FB45-A71B-C6D04D4987E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9749D12-E686-D44A-A4D0-4A565E5B93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CA91A0C-FEFF-3B42-8404-D55BC50DB2B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GRADINGS </a:t>
            </a:r>
            <a:r>
              <a:rPr lang="en-US" sz="1400" dirty="0"/>
              <a:t>(4</a:t>
            </a:r>
            <a:r>
              <a:rPr lang="en-US" sz="1400" baseline="30000" dirty="0"/>
              <a:t>th</a:t>
            </a:r>
            <a:r>
              <a:rPr lang="en-US" sz="1400" dirty="0"/>
              <a:t> Kyu+)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C7DD76-DCC2-B14D-8AB4-8CF2AF1194A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UPCOMING EVENTS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A80874E-ABFD-184F-9DCC-14CEF747CDC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8F11F81-D9BC-A34A-8EBD-07607D26A0B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indent="0"/>
            <a:r>
              <a:rPr lang="en-US" dirty="0"/>
              <a:t>ARTICLE 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636707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A6848D7-52C9-F245-843E-546E2E5582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C2B132-3DE1-C646-8E20-656FB96068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D2354F8-485B-A14C-909A-C8A36A93E2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4237A8-BFAE-4440-A254-44F8798151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/>
            <a:r>
              <a:rPr lang="en-US" b="1" dirty="0"/>
              <a:t>CONGRATULATIONS TO THE FOLLOWING STUDENTS ON THEIR RECENT ACHIEVEMENTS…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sz="1400" b="1" dirty="0">
                <a:solidFill>
                  <a:srgbClr val="C00000"/>
                </a:solidFill>
              </a:rPr>
              <a:t>4</a:t>
            </a:r>
            <a:r>
              <a:rPr lang="en-US" sz="1400" b="1" baseline="30000" dirty="0">
                <a:solidFill>
                  <a:srgbClr val="C00000"/>
                </a:solidFill>
              </a:rPr>
              <a:t>TH</a:t>
            </a:r>
            <a:r>
              <a:rPr lang="en-US" sz="1400" b="1" dirty="0">
                <a:solidFill>
                  <a:srgbClr val="C00000"/>
                </a:solidFill>
              </a:rPr>
              <a:t> KYU (RED BELT)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sz="1400" b="1" dirty="0">
                <a:solidFill>
                  <a:srgbClr val="C00000"/>
                </a:solidFill>
              </a:rPr>
            </a:br>
            <a:br>
              <a:rPr lang="en-US" sz="1400" b="1" dirty="0">
                <a:solidFill>
                  <a:srgbClr val="C00000"/>
                </a:solidFill>
              </a:rPr>
            </a:b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3</a:t>
            </a:r>
            <a:r>
              <a:rPr lang="en-US" sz="1400" b="1" baseline="30000" dirty="0">
                <a:solidFill>
                  <a:srgbClr val="C00000"/>
                </a:solidFill>
              </a:rPr>
              <a:t>rd</a:t>
            </a:r>
            <a:r>
              <a:rPr lang="en-US" sz="1400" b="1" dirty="0">
                <a:solidFill>
                  <a:srgbClr val="C00000"/>
                </a:solidFill>
              </a:rPr>
              <a:t> KYU (BROWN BELT)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sz="1400" dirty="0"/>
            </a:br>
            <a:br>
              <a:rPr lang="en-US" sz="1400" dirty="0"/>
            </a:b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2</a:t>
            </a:r>
            <a:r>
              <a:rPr lang="en-US" sz="1400" b="1" baseline="30000" dirty="0">
                <a:solidFill>
                  <a:srgbClr val="C00000"/>
                </a:solidFill>
              </a:rPr>
              <a:t>nd</a:t>
            </a:r>
            <a:r>
              <a:rPr lang="en-US" sz="1400" b="1" dirty="0">
                <a:solidFill>
                  <a:srgbClr val="C00000"/>
                </a:solidFill>
              </a:rPr>
              <a:t> KYU (1 BLACK STRIPE)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br>
              <a:rPr lang="en-US" dirty="0"/>
            </a:b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1</a:t>
            </a:r>
            <a:r>
              <a:rPr lang="en-US" sz="1400" b="1" baseline="30000" dirty="0">
                <a:solidFill>
                  <a:srgbClr val="C00000"/>
                </a:solidFill>
              </a:rPr>
              <a:t>st</a:t>
            </a:r>
            <a:r>
              <a:rPr lang="en-US" sz="1400" b="1" dirty="0">
                <a:solidFill>
                  <a:srgbClr val="C00000"/>
                </a:solidFill>
              </a:rPr>
              <a:t> Kyu (2 x BLACK STRIPE)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b="1" dirty="0">
              <a:solidFill>
                <a:srgbClr val="C00000"/>
              </a:solidFill>
            </a:endParaRPr>
          </a:p>
          <a:p>
            <a:pPr marL="0" indent="0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6934F5F-E161-E349-AFA1-DDA6F8E37BF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/>
            <a:r>
              <a:rPr lang="en-US" sz="1400" b="1" dirty="0">
                <a:solidFill>
                  <a:srgbClr val="C00000"/>
                </a:solidFill>
              </a:rPr>
              <a:t>EVENT NAME</a:t>
            </a:r>
            <a:br>
              <a:rPr lang="en-US" sz="1400" b="1" dirty="0"/>
            </a:br>
            <a:r>
              <a:rPr lang="en-US" b="1" dirty="0"/>
              <a:t>LOCATION GOES HERE</a:t>
            </a:r>
            <a:br>
              <a:rPr lang="en-US" b="1" dirty="0"/>
            </a:br>
            <a:r>
              <a:rPr lang="en-US" b="1" dirty="0"/>
              <a:t>DATE: xx/xx/xx</a:t>
            </a:r>
            <a:br>
              <a:rPr lang="en-US" sz="1200" b="1" dirty="0"/>
            </a:br>
            <a:br>
              <a:rPr lang="en-US" sz="700" b="1" dirty="0"/>
            </a:br>
            <a:r>
              <a:rPr lang="en-US" dirty="0"/>
              <a:t>Brief description of event goes here etc. Brief description of event goes here etc.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1400" b="1" dirty="0">
                <a:solidFill>
                  <a:srgbClr val="C00000"/>
                </a:solidFill>
              </a:rPr>
              <a:t>EVENT NAME</a:t>
            </a:r>
            <a:br>
              <a:rPr lang="en-US" sz="1400" b="1" dirty="0"/>
            </a:br>
            <a:r>
              <a:rPr lang="en-US" b="1" dirty="0"/>
              <a:t>LOCATION GOES HERE</a:t>
            </a:r>
            <a:br>
              <a:rPr lang="en-US" b="1" dirty="0"/>
            </a:br>
            <a:r>
              <a:rPr lang="en-US" b="1" dirty="0"/>
              <a:t>DATE: xx/xx/xx</a:t>
            </a:r>
            <a:br>
              <a:rPr lang="en-US" sz="1600" b="1" dirty="0"/>
            </a:br>
            <a:br>
              <a:rPr lang="en-US" sz="700" b="1" dirty="0"/>
            </a:br>
            <a:r>
              <a:rPr lang="en-US" dirty="0"/>
              <a:t>Brief description of event goes here etc. Brief description of event goes here etc.</a:t>
            </a: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C00000"/>
                </a:solidFill>
              </a:rPr>
            </a:br>
            <a:br>
              <a:rPr lang="en-US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EVENT NAME</a:t>
            </a:r>
            <a:br>
              <a:rPr lang="en-US" sz="1400" b="1" dirty="0"/>
            </a:br>
            <a:r>
              <a:rPr lang="en-US" b="1" dirty="0"/>
              <a:t>LOCATION GOES HERE</a:t>
            </a:r>
            <a:br>
              <a:rPr lang="en-US" b="1" dirty="0"/>
            </a:br>
            <a:r>
              <a:rPr lang="en-US" b="1" dirty="0"/>
              <a:t>DATE: xx/xx/xx</a:t>
            </a:r>
            <a:br>
              <a:rPr lang="en-US" sz="1800" b="1" dirty="0"/>
            </a:br>
            <a:br>
              <a:rPr lang="en-US" sz="700" b="1" dirty="0"/>
            </a:br>
            <a:r>
              <a:rPr lang="en-US" dirty="0"/>
              <a:t>Brief description of event goes here etc. Brief description of event goes here etc.</a:t>
            </a:r>
            <a:br>
              <a:rPr lang="en-US" sz="1400" b="1" dirty="0"/>
            </a:br>
            <a:br>
              <a:rPr lang="en-US" sz="1400" b="1" dirty="0"/>
            </a:br>
            <a:br>
              <a:rPr lang="en-US" sz="1400" b="1" dirty="0"/>
            </a:br>
            <a:r>
              <a:rPr lang="en-US" sz="1600" b="1" dirty="0">
                <a:solidFill>
                  <a:srgbClr val="C00000"/>
                </a:solidFill>
              </a:rPr>
              <a:t>EVENT NAME</a:t>
            </a:r>
            <a:br>
              <a:rPr lang="en-US" sz="1600" b="1" dirty="0"/>
            </a:br>
            <a:r>
              <a:rPr lang="en-US" sz="1200" b="1" dirty="0"/>
              <a:t>LOCATION GOES HERE</a:t>
            </a:r>
            <a:br>
              <a:rPr lang="en-US" sz="1200" b="1" dirty="0"/>
            </a:br>
            <a:r>
              <a:rPr lang="en-US" sz="1200" b="1" dirty="0"/>
              <a:t>DATE: xx/xx/xx</a:t>
            </a:r>
            <a:br>
              <a:rPr lang="en-US" sz="1800" b="1" dirty="0"/>
            </a:br>
            <a:br>
              <a:rPr lang="en-US" sz="800" b="1" dirty="0"/>
            </a:br>
            <a:r>
              <a:rPr lang="en-US" sz="1200" dirty="0"/>
              <a:t>Brief description of event goes here etc. Brief description of event goes here etc.</a:t>
            </a:r>
            <a:br>
              <a:rPr lang="en-US" sz="1200" dirty="0"/>
            </a:br>
            <a:br>
              <a:rPr lang="en-US" sz="1200" dirty="0"/>
            </a:b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D2C849F-8129-B542-874A-80CA7E73DFA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21B9B21-B732-2A49-B7D3-1C52D7D6DDA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65403F-7CD1-2F47-89B0-127054BD8BC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GRADINGS </a:t>
            </a:r>
            <a:r>
              <a:rPr lang="en-US" sz="1400" dirty="0"/>
              <a:t>(4</a:t>
            </a:r>
            <a:r>
              <a:rPr lang="en-US" sz="1400" baseline="30000" dirty="0"/>
              <a:t>th</a:t>
            </a:r>
            <a:r>
              <a:rPr lang="en-US" sz="1400" dirty="0"/>
              <a:t> Kyu+)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5C51483-69C1-234D-AA09-E7684E6261F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UPCOMING EVENTS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0D08477-D8DB-824A-85BD-85D16E600C7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10F25DB-0753-8249-8CF6-958D426CD48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indent="0"/>
            <a:r>
              <a:rPr lang="en-US" dirty="0"/>
              <a:t>ARTICLE HEADING GOES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158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C12994-AE8B-5840-B807-EA0B6E8322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767141-2E82-C04D-9D7F-2D08BD4143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74AD75-1135-AF47-BBBC-EC131AE102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FCA88C-1BC1-D248-9885-083541EC406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244487-5799-4C41-A70D-3BF7E475CA9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459F6E5-C099-D341-B1B6-31E0BE4B6E9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7689717-E2CC-0F45-96D5-B61F326C36C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E6F0F04-5340-5D4D-94E4-CF10CA86317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47DD882-05A7-C94E-BC1D-F178974A7DE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B4C9E94-AB1D-6645-AE72-C4FE1F851CB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FC76121-7157-334B-BAEA-D53FBD3713D9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92342E37-1029-0442-A2F1-2F57E837C02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96469"/>
            <a:ext cx="2347913" cy="2578100"/>
          </a:xfrm>
        </p:spPr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endParaRPr lang="en-US" dirty="0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88CEA406-ADD8-BB4D-879A-AF470BFD9E1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</p:spPr>
        <p:txBody>
          <a:bodyPr/>
          <a:lstStyle/>
          <a:p>
            <a:pPr marL="0" indent="0"/>
            <a:r>
              <a:rPr lang="en-US" dirty="0"/>
              <a:t>LONGER ARTICLE HEADING CAN </a:t>
            </a:r>
            <a:br>
              <a:rPr lang="en-US" dirty="0"/>
            </a:br>
            <a:r>
              <a:rPr lang="en-US" dirty="0"/>
              <a:t>GO HERE</a:t>
            </a:r>
          </a:p>
        </p:txBody>
      </p:sp>
    </p:spTree>
    <p:extLst>
      <p:ext uri="{BB962C8B-B14F-4D97-AF65-F5344CB8AC3E}">
        <p14:creationId xmlns:p14="http://schemas.microsoft.com/office/powerpoint/2010/main" val="357958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0603828-1088-B047-AA0B-BF0D9BF281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BA8D5A-CC8B-9C4C-8185-94D384FCF9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232F1A9-A3A7-2340-9517-7BF79FB3F1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2587D0-A51D-2C4A-A086-44CA8A80685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D9B9258-B270-0D4C-BC05-17A99491189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D81432-1308-4F4B-88BC-1040E1217E1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1883B26-5A70-204A-9EBD-F03161ABA40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CEF749C-DEF0-6F4E-92E4-BF5759F4D06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E8454D8-4991-724C-B63E-9E31D3A50BD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96469"/>
            <a:ext cx="2347913" cy="2578100"/>
          </a:xfrm>
        </p:spPr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7D256E5-8D03-9D46-838F-6DB65E32FFD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67AB40E-8430-1F47-91AC-69821F32019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015AE61-6731-0C4E-99E7-9DE8E547319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marL="0" indent="0"/>
            <a:r>
              <a:rPr lang="en-US" dirty="0"/>
              <a:t>LONGER ARTICLE HEADING CAN </a:t>
            </a:r>
            <a:br>
              <a:rPr lang="en-US" dirty="0"/>
            </a:br>
            <a:r>
              <a:rPr lang="en-US" dirty="0"/>
              <a:t>GO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11E62C-C24F-3B40-B14E-CAEBA5EC794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1D80BDE-3681-3447-8003-DCA4992E58F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marL="0" indent="0"/>
            <a:r>
              <a:rPr lang="en-US" dirty="0"/>
              <a:t>LONGER ARTICLE HEADING CAN </a:t>
            </a:r>
            <a:br>
              <a:rPr lang="en-US" dirty="0"/>
            </a:br>
            <a:r>
              <a:rPr lang="en-US" dirty="0"/>
              <a:t>GO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98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52B51A-2F97-7A4E-A233-3E75CEFF40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7DD2B0-52C4-3446-B456-392393C542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6651A6D-122C-604F-AD31-0FB22C97D1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C8E3FD-8DB7-CF4C-B94C-046467FD349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16214" y="1902896"/>
            <a:ext cx="2387600" cy="5314669"/>
          </a:xfrm>
        </p:spPr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D19E67-A154-FF4E-9D13-A99E2F1D590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0ED41D-499B-6E4B-B95F-CEAD37A49719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E2B5E2B-C5B0-DA48-A74E-0751A985ED0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37643" y="813382"/>
            <a:ext cx="2347913" cy="1041388"/>
          </a:xfrm>
        </p:spPr>
        <p:txBody>
          <a:bodyPr/>
          <a:lstStyle/>
          <a:p>
            <a:pPr marL="0" indent="0"/>
            <a:r>
              <a:rPr lang="en-US" dirty="0"/>
              <a:t>LONGER ARTICLE HEADING CAN </a:t>
            </a:r>
            <a:br>
              <a:rPr lang="en-US" dirty="0"/>
            </a:br>
            <a:r>
              <a:rPr lang="en-US" dirty="0"/>
              <a:t>GO HERE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AF7897-BFC1-B242-AC40-1FACFBC24CB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26C58EF-FDB8-614B-A1AE-1436C18186C9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2F702B1-40E4-5F4D-829A-48F3B78657C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96ADF5F-BE6D-5F4E-AEE8-88ABA673CEF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744EBA7-4E09-8848-9F30-2053ED93635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20AEBA1-035B-E642-A80E-777FD530957A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17F18F6-73AC-B84B-8563-D9BB80FB279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indent="0"/>
            <a:r>
              <a:rPr lang="en-US" dirty="0"/>
              <a:t>ARTICLE HEADING GOES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1326</TotalTime>
  <Words>4894</Words>
  <Application>Microsoft Macintosh PowerPoint</Application>
  <PresentationFormat>Custom</PresentationFormat>
  <Paragraphs>391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Impact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</dc:creator>
  <cp:lastModifiedBy>Francis Fenlon</cp:lastModifiedBy>
  <cp:revision>7</cp:revision>
  <dcterms:created xsi:type="dcterms:W3CDTF">2022-05-05T07:03:44Z</dcterms:created>
  <dcterms:modified xsi:type="dcterms:W3CDTF">2022-05-06T05:49:19Z</dcterms:modified>
</cp:coreProperties>
</file>