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1" r:id="rId3"/>
    <p:sldId id="262" r:id="rId4"/>
    <p:sldId id="263" r:id="rId5"/>
    <p:sldId id="260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7"/>
    <p:restoredTop sz="96192"/>
  </p:normalViewPr>
  <p:slideViewPr>
    <p:cSldViewPr snapToGrid="0">
      <p:cViewPr varScale="1">
        <p:scale>
          <a:sx n="111" d="100"/>
          <a:sy n="111" d="100"/>
        </p:scale>
        <p:origin x="1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74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7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71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70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9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70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429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31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2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796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70F24-C706-D74D-B5DF-E4E1CD74252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B0BB4-707F-C34E-B781-F97C0AA4D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71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5D7AADD-9B7B-80D3-DD80-D659846F81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48" y="2148"/>
            <a:ext cx="10679114" cy="75553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8540FC3-6A32-057A-58D1-DDE2DDB4823B}"/>
              </a:ext>
            </a:extLst>
          </p:cNvPr>
          <p:cNvSpPr txBox="1"/>
          <p:nvPr/>
        </p:nvSpPr>
        <p:spPr>
          <a:xfrm>
            <a:off x="1921160" y="4787663"/>
            <a:ext cx="30101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MONDAY 23 &amp; WEDNESDAY 25 JANUARY</a:t>
            </a:r>
            <a:b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9.30AM – 3.30PM (SIGN IN FROM 9.00AM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12671E-A6E1-A2FA-BE5B-F1DF01580782}"/>
              </a:ext>
            </a:extLst>
          </p:cNvPr>
          <p:cNvSpPr txBox="1"/>
          <p:nvPr/>
        </p:nvSpPr>
        <p:spPr>
          <a:xfrm>
            <a:off x="531152" y="5469485"/>
            <a:ext cx="43092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Myriad Pro" panose="020B0503030403020204" pitchFamily="34" charset="0"/>
              </a:rPr>
              <a:t>NORTHMEAD CAPA HIGH SCHOOL – CAMBELL ST, NORTHMEAD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81E0D2-B995-1FCE-21D7-EB1DFB0E8DEC}"/>
              </a:ext>
            </a:extLst>
          </p:cNvPr>
          <p:cNvSpPr txBox="1"/>
          <p:nvPr/>
        </p:nvSpPr>
        <p:spPr>
          <a:xfrm>
            <a:off x="531152" y="5610010"/>
            <a:ext cx="430924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rgbClr val="C00000"/>
                </a:solidFill>
                <a:latin typeface="Myriad Pro" panose="020B0503030403020204" pitchFamily="34" charset="0"/>
              </a:rPr>
              <a:t>2 DAYS: $120, 1 DAY: $70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F0756B-B30F-7666-383E-9A75CAB827B6}"/>
              </a:ext>
            </a:extLst>
          </p:cNvPr>
          <p:cNvSpPr txBox="1"/>
          <p:nvPr/>
        </p:nvSpPr>
        <p:spPr>
          <a:xfrm>
            <a:off x="531152" y="5836986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(PLEASE BRING A WATER BOTTLE , LUNCH &amp; SNACKS)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685D45-155B-C2DE-A6E6-13AABEFD3EEF}"/>
              </a:ext>
            </a:extLst>
          </p:cNvPr>
          <p:cNvSpPr txBox="1"/>
          <p:nvPr/>
        </p:nvSpPr>
        <p:spPr>
          <a:xfrm>
            <a:off x="1864758" y="6741884"/>
            <a:ext cx="1713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Myriad Pro" panose="020B0503030403020204" pitchFamily="34" charset="0"/>
              </a:rPr>
              <a:t>OR SCAN THE QR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1A3A50-3572-67B8-5BAF-72CC1E8741CA}"/>
              </a:ext>
            </a:extLst>
          </p:cNvPr>
          <p:cNvSpPr txBox="1"/>
          <p:nvPr/>
        </p:nvSpPr>
        <p:spPr>
          <a:xfrm>
            <a:off x="566777" y="6416751"/>
            <a:ext cx="43092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latin typeface="Myriad Pro" panose="020B0503030403020204" pitchFamily="34" charset="0"/>
              </a:rPr>
              <a:t>1234 567 890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4E0AA9-3AA1-3773-F982-7CEB9AE7E752}"/>
              </a:ext>
            </a:extLst>
          </p:cNvPr>
          <p:cNvSpPr txBox="1"/>
          <p:nvPr/>
        </p:nvSpPr>
        <p:spPr>
          <a:xfrm>
            <a:off x="1167775" y="7037658"/>
            <a:ext cx="3107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/>
                </a:solidFill>
                <a:latin typeface="Myriad Pro" panose="020B0503030403020204" pitchFamily="34" charset="0"/>
              </a:rPr>
              <a:t>REGISTRATIONS CLOSE 20 JANUARY</a:t>
            </a:r>
          </a:p>
        </p:txBody>
      </p:sp>
      <p:pic>
        <p:nvPicPr>
          <p:cNvPr id="23" name="Picture 22" descr="A qr code with red text&#10;&#10;Description automatically generated">
            <a:extLst>
              <a:ext uri="{FF2B5EF4-FFF2-40B4-BE49-F238E27FC236}">
                <a16:creationId xmlns:a16="http://schemas.microsoft.com/office/drawing/2014/main" id="{4CFE295C-3364-A74D-45A9-7517AB33E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750" y="6319940"/>
            <a:ext cx="987689" cy="98768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9955D48-B4C3-55A6-F9C2-7EA00161AA0E}"/>
              </a:ext>
            </a:extLst>
          </p:cNvPr>
          <p:cNvSpPr txBox="1"/>
          <p:nvPr/>
        </p:nvSpPr>
        <p:spPr>
          <a:xfrm>
            <a:off x="7250892" y="4785688"/>
            <a:ext cx="30101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MONDAY 23 &amp; WEDNESDAY 25 JANUARY</a:t>
            </a:r>
            <a:b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9.30AM – 3.30PM (SIGN IN FROM 9.00AM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391DC9-8E00-404B-BB7E-67DE910F894D}"/>
              </a:ext>
            </a:extLst>
          </p:cNvPr>
          <p:cNvSpPr txBox="1"/>
          <p:nvPr/>
        </p:nvSpPr>
        <p:spPr>
          <a:xfrm>
            <a:off x="5849309" y="5467510"/>
            <a:ext cx="43092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Myriad Pro" panose="020B0503030403020204" pitchFamily="34" charset="0"/>
              </a:rPr>
              <a:t>NORTHMEAD CAPA HIGH SCHOOL – CAMBELL ST, NORTHMEAD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DC43E3-EDDC-F7FA-6A55-3A641BC94A9F}"/>
              </a:ext>
            </a:extLst>
          </p:cNvPr>
          <p:cNvSpPr txBox="1"/>
          <p:nvPr/>
        </p:nvSpPr>
        <p:spPr>
          <a:xfrm>
            <a:off x="5849309" y="5608035"/>
            <a:ext cx="430924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rgbClr val="C00000"/>
                </a:solidFill>
                <a:latin typeface="Myriad Pro" panose="020B0503030403020204" pitchFamily="34" charset="0"/>
              </a:rPr>
              <a:t>2 DAYS: $120, 1 DAY: $70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19C2B7-E768-EAE8-397C-D2204C0FA4A2}"/>
              </a:ext>
            </a:extLst>
          </p:cNvPr>
          <p:cNvSpPr txBox="1"/>
          <p:nvPr/>
        </p:nvSpPr>
        <p:spPr>
          <a:xfrm>
            <a:off x="5849309" y="5835011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(PLEASE BRING A WATER BOTTLE , LUNCH &amp; SNACKS)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AA5B0C-5295-694C-0151-86A1BF6F2D8B}"/>
              </a:ext>
            </a:extLst>
          </p:cNvPr>
          <p:cNvSpPr txBox="1"/>
          <p:nvPr/>
        </p:nvSpPr>
        <p:spPr>
          <a:xfrm>
            <a:off x="7182915" y="6739909"/>
            <a:ext cx="1713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Myriad Pro" panose="020B0503030403020204" pitchFamily="34" charset="0"/>
              </a:rPr>
              <a:t>OR SCAN THE QR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7982168-1169-A58A-3C02-5005F621BFAE}"/>
              </a:ext>
            </a:extLst>
          </p:cNvPr>
          <p:cNvSpPr txBox="1"/>
          <p:nvPr/>
        </p:nvSpPr>
        <p:spPr>
          <a:xfrm>
            <a:off x="5884934" y="6414776"/>
            <a:ext cx="43092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latin typeface="Myriad Pro" panose="020B0503030403020204" pitchFamily="34" charset="0"/>
              </a:rPr>
              <a:t>1234 567 890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662375-3994-E368-6D73-675E871F11FC}"/>
              </a:ext>
            </a:extLst>
          </p:cNvPr>
          <p:cNvSpPr txBox="1"/>
          <p:nvPr/>
        </p:nvSpPr>
        <p:spPr>
          <a:xfrm>
            <a:off x="6485932" y="7035683"/>
            <a:ext cx="3107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/>
                </a:solidFill>
                <a:latin typeface="Myriad Pro" panose="020B0503030403020204" pitchFamily="34" charset="0"/>
              </a:rPr>
              <a:t>REGISTRATIONS CLOSE 20 JANUARY</a:t>
            </a:r>
          </a:p>
        </p:txBody>
      </p:sp>
      <p:pic>
        <p:nvPicPr>
          <p:cNvPr id="32" name="Picture 31" descr="A qr code with red text&#10;&#10;Description automatically generated">
            <a:extLst>
              <a:ext uri="{FF2B5EF4-FFF2-40B4-BE49-F238E27FC236}">
                <a16:creationId xmlns:a16="http://schemas.microsoft.com/office/drawing/2014/main" id="{0186EAF2-E681-93CD-4333-B3C05F2B1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5907" y="6317965"/>
            <a:ext cx="987689" cy="9876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08E26E-79EC-42B6-E8E4-34AE021B5FF2}"/>
              </a:ext>
            </a:extLst>
          </p:cNvPr>
          <p:cNvSpPr txBox="1"/>
          <p:nvPr/>
        </p:nvSpPr>
        <p:spPr>
          <a:xfrm>
            <a:off x="495527" y="6276660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TO BOOK YOUR PLACE CALL OR TEXT BELINDA: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4510BD-902D-00F9-15E7-56CF598665DC}"/>
              </a:ext>
            </a:extLst>
          </p:cNvPr>
          <p:cNvSpPr txBox="1"/>
          <p:nvPr/>
        </p:nvSpPr>
        <p:spPr>
          <a:xfrm>
            <a:off x="5837434" y="6274685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TO BOOK YOUR PLACE CALL OR TEXT BELINDA:</a:t>
            </a:r>
          </a:p>
        </p:txBody>
      </p:sp>
    </p:spTree>
    <p:extLst>
      <p:ext uri="{BB962C8B-B14F-4D97-AF65-F5344CB8AC3E}">
        <p14:creationId xmlns:p14="http://schemas.microsoft.com/office/powerpoint/2010/main" val="3300954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5D7AADD-9B7B-80D3-DD80-D659846F81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48" y="2148"/>
            <a:ext cx="10679114" cy="755537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8540FC3-6A32-057A-58D1-DDE2DDB4823B}"/>
              </a:ext>
            </a:extLst>
          </p:cNvPr>
          <p:cNvSpPr txBox="1"/>
          <p:nvPr/>
        </p:nvSpPr>
        <p:spPr>
          <a:xfrm>
            <a:off x="1921160" y="4787663"/>
            <a:ext cx="30101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MONDAY 23 &amp; WEDNESDAY 25 JANUARY</a:t>
            </a:r>
            <a:b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9.30AM – 3.30PM (SIGN IN FROM 9.00AM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12671E-A6E1-A2FA-BE5B-F1DF01580782}"/>
              </a:ext>
            </a:extLst>
          </p:cNvPr>
          <p:cNvSpPr txBox="1"/>
          <p:nvPr/>
        </p:nvSpPr>
        <p:spPr>
          <a:xfrm>
            <a:off x="531152" y="5469485"/>
            <a:ext cx="43092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Myriad Pro" panose="020B0503030403020204" pitchFamily="34" charset="0"/>
              </a:rPr>
              <a:t>NORTHMEAD CAPA HIGH SCHOOL – CAMBELL ST, NORTHMEAD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81E0D2-B995-1FCE-21D7-EB1DFB0E8DEC}"/>
              </a:ext>
            </a:extLst>
          </p:cNvPr>
          <p:cNvSpPr txBox="1"/>
          <p:nvPr/>
        </p:nvSpPr>
        <p:spPr>
          <a:xfrm>
            <a:off x="531152" y="5610010"/>
            <a:ext cx="430924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rgbClr val="C00000"/>
                </a:solidFill>
                <a:latin typeface="Myriad Pro" panose="020B0503030403020204" pitchFamily="34" charset="0"/>
              </a:rPr>
              <a:t>2 DAYS: $120, 1 DAY: $70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F0756B-B30F-7666-383E-9A75CAB827B6}"/>
              </a:ext>
            </a:extLst>
          </p:cNvPr>
          <p:cNvSpPr txBox="1"/>
          <p:nvPr/>
        </p:nvSpPr>
        <p:spPr>
          <a:xfrm>
            <a:off x="531152" y="5836986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(PLEASE BRING A WATER BOTTLE , LUNCH &amp; SNACKS)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685D45-155B-C2DE-A6E6-13AABEFD3EEF}"/>
              </a:ext>
            </a:extLst>
          </p:cNvPr>
          <p:cNvSpPr txBox="1"/>
          <p:nvPr/>
        </p:nvSpPr>
        <p:spPr>
          <a:xfrm>
            <a:off x="1864758" y="6741884"/>
            <a:ext cx="1713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Myriad Pro" panose="020B0503030403020204" pitchFamily="34" charset="0"/>
              </a:rPr>
              <a:t>OR SCAN THE QR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1A3A50-3572-67B8-5BAF-72CC1E8741CA}"/>
              </a:ext>
            </a:extLst>
          </p:cNvPr>
          <p:cNvSpPr txBox="1"/>
          <p:nvPr/>
        </p:nvSpPr>
        <p:spPr>
          <a:xfrm>
            <a:off x="566777" y="6416751"/>
            <a:ext cx="43092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latin typeface="Myriad Pro" panose="020B0503030403020204" pitchFamily="34" charset="0"/>
              </a:rPr>
              <a:t>1234 567 890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4E0AA9-3AA1-3773-F982-7CEB9AE7E752}"/>
              </a:ext>
            </a:extLst>
          </p:cNvPr>
          <p:cNvSpPr txBox="1"/>
          <p:nvPr/>
        </p:nvSpPr>
        <p:spPr>
          <a:xfrm>
            <a:off x="1167775" y="7037658"/>
            <a:ext cx="3107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/>
                </a:solidFill>
                <a:latin typeface="Myriad Pro" panose="020B0503030403020204" pitchFamily="34" charset="0"/>
              </a:rPr>
              <a:t>REGISTRATIONS CLOSE 20 JANUARY</a:t>
            </a:r>
          </a:p>
        </p:txBody>
      </p:sp>
      <p:pic>
        <p:nvPicPr>
          <p:cNvPr id="23" name="Picture 22" descr="A qr code with red text&#10;&#10;Description automatically generated">
            <a:extLst>
              <a:ext uri="{FF2B5EF4-FFF2-40B4-BE49-F238E27FC236}">
                <a16:creationId xmlns:a16="http://schemas.microsoft.com/office/drawing/2014/main" id="{4CFE295C-3364-A74D-45A9-7517AB33E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750" y="6319940"/>
            <a:ext cx="987689" cy="98768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9955D48-B4C3-55A6-F9C2-7EA00161AA0E}"/>
              </a:ext>
            </a:extLst>
          </p:cNvPr>
          <p:cNvSpPr txBox="1"/>
          <p:nvPr/>
        </p:nvSpPr>
        <p:spPr>
          <a:xfrm>
            <a:off x="7250892" y="4785688"/>
            <a:ext cx="30101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MONDAY 23 &amp; WEDNESDAY 25 JANUARY</a:t>
            </a:r>
            <a:b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9.30AM – 3.30PM (SIGN IN FROM 9.00AM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391DC9-8E00-404B-BB7E-67DE910F894D}"/>
              </a:ext>
            </a:extLst>
          </p:cNvPr>
          <p:cNvSpPr txBox="1"/>
          <p:nvPr/>
        </p:nvSpPr>
        <p:spPr>
          <a:xfrm>
            <a:off x="5849309" y="5467510"/>
            <a:ext cx="43092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Myriad Pro" panose="020B0503030403020204" pitchFamily="34" charset="0"/>
              </a:rPr>
              <a:t>NORTHMEAD CAPA HIGH SCHOOL – CAMBELL ST, NORTHMEAD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DC43E3-EDDC-F7FA-6A55-3A641BC94A9F}"/>
              </a:ext>
            </a:extLst>
          </p:cNvPr>
          <p:cNvSpPr txBox="1"/>
          <p:nvPr/>
        </p:nvSpPr>
        <p:spPr>
          <a:xfrm>
            <a:off x="5849309" y="5608035"/>
            <a:ext cx="430924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rgbClr val="C00000"/>
                </a:solidFill>
                <a:latin typeface="Myriad Pro" panose="020B0503030403020204" pitchFamily="34" charset="0"/>
              </a:rPr>
              <a:t>2 DAYS: $120, 1 DAY: $70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19C2B7-E768-EAE8-397C-D2204C0FA4A2}"/>
              </a:ext>
            </a:extLst>
          </p:cNvPr>
          <p:cNvSpPr txBox="1"/>
          <p:nvPr/>
        </p:nvSpPr>
        <p:spPr>
          <a:xfrm>
            <a:off x="5849309" y="5835011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(PLEASE BRING A WATER BOTTLE , LUNCH &amp; SNACKS)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AA5B0C-5295-694C-0151-86A1BF6F2D8B}"/>
              </a:ext>
            </a:extLst>
          </p:cNvPr>
          <p:cNvSpPr txBox="1"/>
          <p:nvPr/>
        </p:nvSpPr>
        <p:spPr>
          <a:xfrm>
            <a:off x="7182915" y="6739909"/>
            <a:ext cx="1713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Myriad Pro" panose="020B0503030403020204" pitchFamily="34" charset="0"/>
              </a:rPr>
              <a:t>OR SCAN THE QR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7982168-1169-A58A-3C02-5005F621BFAE}"/>
              </a:ext>
            </a:extLst>
          </p:cNvPr>
          <p:cNvSpPr txBox="1"/>
          <p:nvPr/>
        </p:nvSpPr>
        <p:spPr>
          <a:xfrm>
            <a:off x="5884934" y="6414776"/>
            <a:ext cx="43092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latin typeface="Myriad Pro" panose="020B0503030403020204" pitchFamily="34" charset="0"/>
              </a:rPr>
              <a:t>1234 567 890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662375-3994-E368-6D73-675E871F11FC}"/>
              </a:ext>
            </a:extLst>
          </p:cNvPr>
          <p:cNvSpPr txBox="1"/>
          <p:nvPr/>
        </p:nvSpPr>
        <p:spPr>
          <a:xfrm>
            <a:off x="6485932" y="7035683"/>
            <a:ext cx="3107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/>
                </a:solidFill>
                <a:latin typeface="Myriad Pro" panose="020B0503030403020204" pitchFamily="34" charset="0"/>
              </a:rPr>
              <a:t>REGISTRATIONS CLOSE 20 JANUARY</a:t>
            </a:r>
          </a:p>
        </p:txBody>
      </p:sp>
      <p:pic>
        <p:nvPicPr>
          <p:cNvPr id="32" name="Picture 31" descr="A qr code with red text&#10;&#10;Description automatically generated">
            <a:extLst>
              <a:ext uri="{FF2B5EF4-FFF2-40B4-BE49-F238E27FC236}">
                <a16:creationId xmlns:a16="http://schemas.microsoft.com/office/drawing/2014/main" id="{0186EAF2-E681-93CD-4333-B3C05F2B1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5907" y="6317965"/>
            <a:ext cx="987689" cy="9876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08E26E-79EC-42B6-E8E4-34AE021B5FF2}"/>
              </a:ext>
            </a:extLst>
          </p:cNvPr>
          <p:cNvSpPr txBox="1"/>
          <p:nvPr/>
        </p:nvSpPr>
        <p:spPr>
          <a:xfrm>
            <a:off x="495527" y="6276660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TO BOOK YOUR PLACE CALL OR TEXT BELINDA: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4510BD-902D-00F9-15E7-56CF598665DC}"/>
              </a:ext>
            </a:extLst>
          </p:cNvPr>
          <p:cNvSpPr txBox="1"/>
          <p:nvPr/>
        </p:nvSpPr>
        <p:spPr>
          <a:xfrm>
            <a:off x="5837434" y="6274685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TO BOOK YOUR PLACE CALL OR TEXT BELINDA:</a:t>
            </a:r>
          </a:p>
        </p:txBody>
      </p:sp>
    </p:spTree>
    <p:extLst>
      <p:ext uri="{BB962C8B-B14F-4D97-AF65-F5344CB8AC3E}">
        <p14:creationId xmlns:p14="http://schemas.microsoft.com/office/powerpoint/2010/main" val="181939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5D7AADD-9B7B-80D3-DD80-D659846F81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48" y="2148"/>
            <a:ext cx="10679114" cy="755537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8540FC3-6A32-057A-58D1-DDE2DDB4823B}"/>
              </a:ext>
            </a:extLst>
          </p:cNvPr>
          <p:cNvSpPr txBox="1"/>
          <p:nvPr/>
        </p:nvSpPr>
        <p:spPr>
          <a:xfrm>
            <a:off x="1921160" y="4787663"/>
            <a:ext cx="30101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MONDAY 23 &amp; WEDNESDAY 25 JANUARY</a:t>
            </a:r>
            <a:b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9.30AM – 3.30PM (SIGN IN FROM 9.00AM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12671E-A6E1-A2FA-BE5B-F1DF01580782}"/>
              </a:ext>
            </a:extLst>
          </p:cNvPr>
          <p:cNvSpPr txBox="1"/>
          <p:nvPr/>
        </p:nvSpPr>
        <p:spPr>
          <a:xfrm>
            <a:off x="531152" y="5469485"/>
            <a:ext cx="43092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Myriad Pro" panose="020B0503030403020204" pitchFamily="34" charset="0"/>
              </a:rPr>
              <a:t>NORTHMEAD CAPA HIGH SCHOOL – CAMBELL ST, NORTHMEAD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81E0D2-B995-1FCE-21D7-EB1DFB0E8DEC}"/>
              </a:ext>
            </a:extLst>
          </p:cNvPr>
          <p:cNvSpPr txBox="1"/>
          <p:nvPr/>
        </p:nvSpPr>
        <p:spPr>
          <a:xfrm>
            <a:off x="531152" y="5610010"/>
            <a:ext cx="430924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rgbClr val="C00000"/>
                </a:solidFill>
                <a:latin typeface="Myriad Pro" panose="020B0503030403020204" pitchFamily="34" charset="0"/>
              </a:rPr>
              <a:t>2 DAYS: $120, 1 DAY: $70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F0756B-B30F-7666-383E-9A75CAB827B6}"/>
              </a:ext>
            </a:extLst>
          </p:cNvPr>
          <p:cNvSpPr txBox="1"/>
          <p:nvPr/>
        </p:nvSpPr>
        <p:spPr>
          <a:xfrm>
            <a:off x="531152" y="5836986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(PLEASE BRING A WATER BOTTLE , LUNCH &amp; SNACKS)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685D45-155B-C2DE-A6E6-13AABEFD3EEF}"/>
              </a:ext>
            </a:extLst>
          </p:cNvPr>
          <p:cNvSpPr txBox="1"/>
          <p:nvPr/>
        </p:nvSpPr>
        <p:spPr>
          <a:xfrm>
            <a:off x="1864758" y="6741884"/>
            <a:ext cx="1713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Myriad Pro" panose="020B0503030403020204" pitchFamily="34" charset="0"/>
              </a:rPr>
              <a:t>OR SCAN THE QR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1A3A50-3572-67B8-5BAF-72CC1E8741CA}"/>
              </a:ext>
            </a:extLst>
          </p:cNvPr>
          <p:cNvSpPr txBox="1"/>
          <p:nvPr/>
        </p:nvSpPr>
        <p:spPr>
          <a:xfrm>
            <a:off x="566777" y="6416751"/>
            <a:ext cx="43092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latin typeface="Myriad Pro" panose="020B0503030403020204" pitchFamily="34" charset="0"/>
              </a:rPr>
              <a:t>1234 567 890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4E0AA9-3AA1-3773-F982-7CEB9AE7E752}"/>
              </a:ext>
            </a:extLst>
          </p:cNvPr>
          <p:cNvSpPr txBox="1"/>
          <p:nvPr/>
        </p:nvSpPr>
        <p:spPr>
          <a:xfrm>
            <a:off x="1167775" y="7037658"/>
            <a:ext cx="3107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/>
                </a:solidFill>
                <a:latin typeface="Myriad Pro" panose="020B0503030403020204" pitchFamily="34" charset="0"/>
              </a:rPr>
              <a:t>REGISTRATIONS CLOSE 20 JANUARY</a:t>
            </a:r>
          </a:p>
        </p:txBody>
      </p:sp>
      <p:pic>
        <p:nvPicPr>
          <p:cNvPr id="23" name="Picture 22" descr="A qr code with red text&#10;&#10;Description automatically generated">
            <a:extLst>
              <a:ext uri="{FF2B5EF4-FFF2-40B4-BE49-F238E27FC236}">
                <a16:creationId xmlns:a16="http://schemas.microsoft.com/office/drawing/2014/main" id="{4CFE295C-3364-A74D-45A9-7517AB33E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750" y="6319940"/>
            <a:ext cx="987689" cy="98768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9955D48-B4C3-55A6-F9C2-7EA00161AA0E}"/>
              </a:ext>
            </a:extLst>
          </p:cNvPr>
          <p:cNvSpPr txBox="1"/>
          <p:nvPr/>
        </p:nvSpPr>
        <p:spPr>
          <a:xfrm>
            <a:off x="7250892" y="4785688"/>
            <a:ext cx="30101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MONDAY 23 &amp; WEDNESDAY 25 JANUARY</a:t>
            </a:r>
            <a:b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9.30AM – 3.30PM (SIGN IN FROM 9.00AM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391DC9-8E00-404B-BB7E-67DE910F894D}"/>
              </a:ext>
            </a:extLst>
          </p:cNvPr>
          <p:cNvSpPr txBox="1"/>
          <p:nvPr/>
        </p:nvSpPr>
        <p:spPr>
          <a:xfrm>
            <a:off x="5849309" y="5467510"/>
            <a:ext cx="43092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Myriad Pro" panose="020B0503030403020204" pitchFamily="34" charset="0"/>
              </a:rPr>
              <a:t>NORTHMEAD CAPA HIGH SCHOOL – CAMBELL ST, NORTHMEAD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DC43E3-EDDC-F7FA-6A55-3A641BC94A9F}"/>
              </a:ext>
            </a:extLst>
          </p:cNvPr>
          <p:cNvSpPr txBox="1"/>
          <p:nvPr/>
        </p:nvSpPr>
        <p:spPr>
          <a:xfrm>
            <a:off x="5849309" y="5608035"/>
            <a:ext cx="430924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rgbClr val="C00000"/>
                </a:solidFill>
                <a:latin typeface="Myriad Pro" panose="020B0503030403020204" pitchFamily="34" charset="0"/>
              </a:rPr>
              <a:t>2 DAYS: $120, 1 DAY: $70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19C2B7-E768-EAE8-397C-D2204C0FA4A2}"/>
              </a:ext>
            </a:extLst>
          </p:cNvPr>
          <p:cNvSpPr txBox="1"/>
          <p:nvPr/>
        </p:nvSpPr>
        <p:spPr>
          <a:xfrm>
            <a:off x="5849309" y="5835011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(PLEASE BRING A WATER BOTTLE , LUNCH &amp; SNACKS)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AA5B0C-5295-694C-0151-86A1BF6F2D8B}"/>
              </a:ext>
            </a:extLst>
          </p:cNvPr>
          <p:cNvSpPr txBox="1"/>
          <p:nvPr/>
        </p:nvSpPr>
        <p:spPr>
          <a:xfrm>
            <a:off x="7182915" y="6739909"/>
            <a:ext cx="1713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Myriad Pro" panose="020B0503030403020204" pitchFamily="34" charset="0"/>
              </a:rPr>
              <a:t>OR SCAN THE QR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7982168-1169-A58A-3C02-5005F621BFAE}"/>
              </a:ext>
            </a:extLst>
          </p:cNvPr>
          <p:cNvSpPr txBox="1"/>
          <p:nvPr/>
        </p:nvSpPr>
        <p:spPr>
          <a:xfrm>
            <a:off x="5884934" y="6414776"/>
            <a:ext cx="43092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latin typeface="Myriad Pro" panose="020B0503030403020204" pitchFamily="34" charset="0"/>
              </a:rPr>
              <a:t>1234 567 890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662375-3994-E368-6D73-675E871F11FC}"/>
              </a:ext>
            </a:extLst>
          </p:cNvPr>
          <p:cNvSpPr txBox="1"/>
          <p:nvPr/>
        </p:nvSpPr>
        <p:spPr>
          <a:xfrm>
            <a:off x="6485932" y="7035683"/>
            <a:ext cx="3107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/>
                </a:solidFill>
                <a:latin typeface="Myriad Pro" panose="020B0503030403020204" pitchFamily="34" charset="0"/>
              </a:rPr>
              <a:t>REGISTRATIONS CLOSE 20 JANUARY</a:t>
            </a:r>
          </a:p>
        </p:txBody>
      </p:sp>
      <p:pic>
        <p:nvPicPr>
          <p:cNvPr id="32" name="Picture 31" descr="A qr code with red text&#10;&#10;Description automatically generated">
            <a:extLst>
              <a:ext uri="{FF2B5EF4-FFF2-40B4-BE49-F238E27FC236}">
                <a16:creationId xmlns:a16="http://schemas.microsoft.com/office/drawing/2014/main" id="{0186EAF2-E681-93CD-4333-B3C05F2B1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5907" y="6317965"/>
            <a:ext cx="987689" cy="9876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08E26E-79EC-42B6-E8E4-34AE021B5FF2}"/>
              </a:ext>
            </a:extLst>
          </p:cNvPr>
          <p:cNvSpPr txBox="1"/>
          <p:nvPr/>
        </p:nvSpPr>
        <p:spPr>
          <a:xfrm>
            <a:off x="495527" y="6276660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TO BOOK YOUR PLACE CALL OR TEXT BELINDA: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4510BD-902D-00F9-15E7-56CF598665DC}"/>
              </a:ext>
            </a:extLst>
          </p:cNvPr>
          <p:cNvSpPr txBox="1"/>
          <p:nvPr/>
        </p:nvSpPr>
        <p:spPr>
          <a:xfrm>
            <a:off x="5837434" y="6274685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TO BOOK YOUR PLACE CALL OR TEXT BELINDA:</a:t>
            </a:r>
          </a:p>
        </p:txBody>
      </p:sp>
    </p:spTree>
    <p:extLst>
      <p:ext uri="{BB962C8B-B14F-4D97-AF65-F5344CB8AC3E}">
        <p14:creationId xmlns:p14="http://schemas.microsoft.com/office/powerpoint/2010/main" val="330588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5D7AADD-9B7B-80D3-DD80-D659846F81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48" y="2148"/>
            <a:ext cx="10679114" cy="755537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8540FC3-6A32-057A-58D1-DDE2DDB4823B}"/>
              </a:ext>
            </a:extLst>
          </p:cNvPr>
          <p:cNvSpPr txBox="1"/>
          <p:nvPr/>
        </p:nvSpPr>
        <p:spPr>
          <a:xfrm>
            <a:off x="1921160" y="4787663"/>
            <a:ext cx="30101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MONDAY 23 &amp; WEDNESDAY 25 JANUARY</a:t>
            </a:r>
            <a:b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9.30AM – 3.30PM (SIGN IN FROM 9.00AM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12671E-A6E1-A2FA-BE5B-F1DF01580782}"/>
              </a:ext>
            </a:extLst>
          </p:cNvPr>
          <p:cNvSpPr txBox="1"/>
          <p:nvPr/>
        </p:nvSpPr>
        <p:spPr>
          <a:xfrm>
            <a:off x="531152" y="5469485"/>
            <a:ext cx="43092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Myriad Pro" panose="020B0503030403020204" pitchFamily="34" charset="0"/>
              </a:rPr>
              <a:t>NORTHMEAD CAPA HIGH SCHOOL – CAMBELL ST, NORTHMEAD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81E0D2-B995-1FCE-21D7-EB1DFB0E8DEC}"/>
              </a:ext>
            </a:extLst>
          </p:cNvPr>
          <p:cNvSpPr txBox="1"/>
          <p:nvPr/>
        </p:nvSpPr>
        <p:spPr>
          <a:xfrm>
            <a:off x="531152" y="5610010"/>
            <a:ext cx="430924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rgbClr val="C00000"/>
                </a:solidFill>
                <a:latin typeface="Myriad Pro" panose="020B0503030403020204" pitchFamily="34" charset="0"/>
              </a:rPr>
              <a:t>2 DAYS: $120, 1 DAY: $70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F0756B-B30F-7666-383E-9A75CAB827B6}"/>
              </a:ext>
            </a:extLst>
          </p:cNvPr>
          <p:cNvSpPr txBox="1"/>
          <p:nvPr/>
        </p:nvSpPr>
        <p:spPr>
          <a:xfrm>
            <a:off x="531152" y="5836986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(PLEASE BRING A WATER BOTTLE , LUNCH &amp; SNACKS)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685D45-155B-C2DE-A6E6-13AABEFD3EEF}"/>
              </a:ext>
            </a:extLst>
          </p:cNvPr>
          <p:cNvSpPr txBox="1"/>
          <p:nvPr/>
        </p:nvSpPr>
        <p:spPr>
          <a:xfrm>
            <a:off x="1864758" y="6741884"/>
            <a:ext cx="1713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Myriad Pro" panose="020B0503030403020204" pitchFamily="34" charset="0"/>
              </a:rPr>
              <a:t>OR SCAN THE QR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1A3A50-3572-67B8-5BAF-72CC1E8741CA}"/>
              </a:ext>
            </a:extLst>
          </p:cNvPr>
          <p:cNvSpPr txBox="1"/>
          <p:nvPr/>
        </p:nvSpPr>
        <p:spPr>
          <a:xfrm>
            <a:off x="566777" y="6416751"/>
            <a:ext cx="43092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latin typeface="Myriad Pro" panose="020B0503030403020204" pitchFamily="34" charset="0"/>
              </a:rPr>
              <a:t>1234 567 890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4E0AA9-3AA1-3773-F982-7CEB9AE7E752}"/>
              </a:ext>
            </a:extLst>
          </p:cNvPr>
          <p:cNvSpPr txBox="1"/>
          <p:nvPr/>
        </p:nvSpPr>
        <p:spPr>
          <a:xfrm>
            <a:off x="1167775" y="7037658"/>
            <a:ext cx="3107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/>
                </a:solidFill>
                <a:latin typeface="Myriad Pro" panose="020B0503030403020204" pitchFamily="34" charset="0"/>
              </a:rPr>
              <a:t>REGISTRATIONS CLOSE 20 JANUARY</a:t>
            </a:r>
          </a:p>
        </p:txBody>
      </p:sp>
      <p:pic>
        <p:nvPicPr>
          <p:cNvPr id="23" name="Picture 22" descr="A qr code with red text&#10;&#10;Description automatically generated">
            <a:extLst>
              <a:ext uri="{FF2B5EF4-FFF2-40B4-BE49-F238E27FC236}">
                <a16:creationId xmlns:a16="http://schemas.microsoft.com/office/drawing/2014/main" id="{4CFE295C-3364-A74D-45A9-7517AB33E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750" y="6319940"/>
            <a:ext cx="987689" cy="98768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9955D48-B4C3-55A6-F9C2-7EA00161AA0E}"/>
              </a:ext>
            </a:extLst>
          </p:cNvPr>
          <p:cNvSpPr txBox="1"/>
          <p:nvPr/>
        </p:nvSpPr>
        <p:spPr>
          <a:xfrm>
            <a:off x="7250892" y="4785688"/>
            <a:ext cx="30101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MONDAY 23 &amp; WEDNESDAY 25 JANUARY</a:t>
            </a:r>
            <a:b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1000" b="1" dirty="0">
                <a:solidFill>
                  <a:schemeClr val="bg1"/>
                </a:solidFill>
                <a:latin typeface="Myriad Pro" panose="020B0503030403020204" pitchFamily="34" charset="0"/>
              </a:rPr>
              <a:t>9.30AM – 3.30PM (SIGN IN FROM 9.00AM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391DC9-8E00-404B-BB7E-67DE910F894D}"/>
              </a:ext>
            </a:extLst>
          </p:cNvPr>
          <p:cNvSpPr txBox="1"/>
          <p:nvPr/>
        </p:nvSpPr>
        <p:spPr>
          <a:xfrm>
            <a:off x="5849309" y="5467510"/>
            <a:ext cx="43092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Myriad Pro" panose="020B0503030403020204" pitchFamily="34" charset="0"/>
              </a:rPr>
              <a:t>NORTHMEAD CAPA HIGH SCHOOL – CAMBELL ST, NORTHMEAD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DC43E3-EDDC-F7FA-6A55-3A641BC94A9F}"/>
              </a:ext>
            </a:extLst>
          </p:cNvPr>
          <p:cNvSpPr txBox="1"/>
          <p:nvPr/>
        </p:nvSpPr>
        <p:spPr>
          <a:xfrm>
            <a:off x="5849309" y="5608035"/>
            <a:ext cx="430924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rgbClr val="C00000"/>
                </a:solidFill>
                <a:latin typeface="Myriad Pro" panose="020B0503030403020204" pitchFamily="34" charset="0"/>
              </a:rPr>
              <a:t>2 DAYS: $120, 1 DAY: $70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19C2B7-E768-EAE8-397C-D2204C0FA4A2}"/>
              </a:ext>
            </a:extLst>
          </p:cNvPr>
          <p:cNvSpPr txBox="1"/>
          <p:nvPr/>
        </p:nvSpPr>
        <p:spPr>
          <a:xfrm>
            <a:off x="5849309" y="5835011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65000"/>
                  </a:schemeClr>
                </a:solidFill>
                <a:latin typeface="Myriad Pro" panose="020B0503030403020204" pitchFamily="34" charset="0"/>
              </a:rPr>
              <a:t>(PLEASE BRING A WATER BOTTLE , LUNCH &amp; SNACKS)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AA5B0C-5295-694C-0151-86A1BF6F2D8B}"/>
              </a:ext>
            </a:extLst>
          </p:cNvPr>
          <p:cNvSpPr txBox="1"/>
          <p:nvPr/>
        </p:nvSpPr>
        <p:spPr>
          <a:xfrm>
            <a:off x="7182915" y="6739909"/>
            <a:ext cx="1713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Myriad Pro" panose="020B0503030403020204" pitchFamily="34" charset="0"/>
              </a:rPr>
              <a:t>OR SCAN THE QR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7982168-1169-A58A-3C02-5005F621BFAE}"/>
              </a:ext>
            </a:extLst>
          </p:cNvPr>
          <p:cNvSpPr txBox="1"/>
          <p:nvPr/>
        </p:nvSpPr>
        <p:spPr>
          <a:xfrm>
            <a:off x="5884934" y="6414776"/>
            <a:ext cx="43092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latin typeface="Myriad Pro" panose="020B0503030403020204" pitchFamily="34" charset="0"/>
              </a:rPr>
              <a:t>1234 567 890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662375-3994-E368-6D73-675E871F11FC}"/>
              </a:ext>
            </a:extLst>
          </p:cNvPr>
          <p:cNvSpPr txBox="1"/>
          <p:nvPr/>
        </p:nvSpPr>
        <p:spPr>
          <a:xfrm>
            <a:off x="6485932" y="7035683"/>
            <a:ext cx="3107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/>
                </a:solidFill>
                <a:latin typeface="Myriad Pro" panose="020B0503030403020204" pitchFamily="34" charset="0"/>
              </a:rPr>
              <a:t>REGISTRATIONS CLOSE 20 JANUARY</a:t>
            </a:r>
          </a:p>
        </p:txBody>
      </p:sp>
      <p:pic>
        <p:nvPicPr>
          <p:cNvPr id="32" name="Picture 31" descr="A qr code with red text&#10;&#10;Description automatically generated">
            <a:extLst>
              <a:ext uri="{FF2B5EF4-FFF2-40B4-BE49-F238E27FC236}">
                <a16:creationId xmlns:a16="http://schemas.microsoft.com/office/drawing/2014/main" id="{0186EAF2-E681-93CD-4333-B3C05F2B1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5907" y="6317965"/>
            <a:ext cx="987689" cy="9876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08E26E-79EC-42B6-E8E4-34AE021B5FF2}"/>
              </a:ext>
            </a:extLst>
          </p:cNvPr>
          <p:cNvSpPr txBox="1"/>
          <p:nvPr/>
        </p:nvSpPr>
        <p:spPr>
          <a:xfrm>
            <a:off x="495527" y="6276660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TO BOOK YOUR PLACE CALL OR TEXT BELINDA: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4510BD-902D-00F9-15E7-56CF598665DC}"/>
              </a:ext>
            </a:extLst>
          </p:cNvPr>
          <p:cNvSpPr txBox="1"/>
          <p:nvPr/>
        </p:nvSpPr>
        <p:spPr>
          <a:xfrm>
            <a:off x="5837434" y="6274685"/>
            <a:ext cx="4309247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5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TO BOOK YOUR PLACE CALL OR TEXT BELINDA:</a:t>
            </a:r>
          </a:p>
        </p:txBody>
      </p:sp>
    </p:spTree>
    <p:extLst>
      <p:ext uri="{BB962C8B-B14F-4D97-AF65-F5344CB8AC3E}">
        <p14:creationId xmlns:p14="http://schemas.microsoft.com/office/powerpoint/2010/main" val="3005692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5D7AADD-9B7B-80D3-DD80-D659846F81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2148"/>
            <a:ext cx="10691812" cy="755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444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</TotalTime>
  <Words>528</Words>
  <Application>Microsoft Macintosh PowerPoint</Application>
  <PresentationFormat>Custom</PresentationFormat>
  <Paragraphs>64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Myriad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Fenlon - GKR Karate</dc:creator>
  <cp:lastModifiedBy>Francis Fenlon - GKR Karate</cp:lastModifiedBy>
  <cp:revision>2</cp:revision>
  <dcterms:created xsi:type="dcterms:W3CDTF">2024-01-15T03:31:32Z</dcterms:created>
  <dcterms:modified xsi:type="dcterms:W3CDTF">2024-02-20T06:24:07Z</dcterms:modified>
</cp:coreProperties>
</file>