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2" r:id="rId3"/>
    <p:sldId id="263" r:id="rId4"/>
    <p:sldId id="264" r:id="rId5"/>
    <p:sldId id="261" r:id="rId6"/>
  </p:sldIdLst>
  <p:sldSz cx="5861050" cy="80930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6192"/>
  </p:normalViewPr>
  <p:slideViewPr>
    <p:cSldViewPr snapToGrid="0">
      <p:cViewPr varScale="1">
        <p:scale>
          <a:sx n="104" d="100"/>
          <a:sy n="104" d="100"/>
        </p:scale>
        <p:origin x="31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579" y="1324492"/>
            <a:ext cx="4981893" cy="2817589"/>
          </a:xfrm>
        </p:spPr>
        <p:txBody>
          <a:bodyPr anchor="b"/>
          <a:lstStyle>
            <a:lvl1pPr algn="ctr">
              <a:defRPr sz="384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2631" y="4250739"/>
            <a:ext cx="4395788" cy="1953952"/>
          </a:xfrm>
        </p:spPr>
        <p:txBody>
          <a:bodyPr/>
          <a:lstStyle>
            <a:lvl1pPr marL="0" indent="0" algn="ctr">
              <a:buNone/>
              <a:defRPr sz="1538"/>
            </a:lvl1pPr>
            <a:lvl2pPr marL="293065" indent="0" algn="ctr">
              <a:buNone/>
              <a:defRPr sz="1282"/>
            </a:lvl2pPr>
            <a:lvl3pPr marL="586130" indent="0" algn="ctr">
              <a:buNone/>
              <a:defRPr sz="1154"/>
            </a:lvl3pPr>
            <a:lvl4pPr marL="879196" indent="0" algn="ctr">
              <a:buNone/>
              <a:defRPr sz="1026"/>
            </a:lvl4pPr>
            <a:lvl5pPr marL="1172261" indent="0" algn="ctr">
              <a:buNone/>
              <a:defRPr sz="1026"/>
            </a:lvl5pPr>
            <a:lvl6pPr marL="1465326" indent="0" algn="ctr">
              <a:buNone/>
              <a:defRPr sz="1026"/>
            </a:lvl6pPr>
            <a:lvl7pPr marL="1758391" indent="0" algn="ctr">
              <a:buNone/>
              <a:defRPr sz="1026"/>
            </a:lvl7pPr>
            <a:lvl8pPr marL="2051456" indent="0" algn="ctr">
              <a:buNone/>
              <a:defRPr sz="1026"/>
            </a:lvl8pPr>
            <a:lvl9pPr marL="2344522" indent="0" algn="ctr">
              <a:buNone/>
              <a:defRPr sz="102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453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94314" y="430881"/>
            <a:ext cx="1263789" cy="685850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947" y="430881"/>
            <a:ext cx="3718104" cy="685850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627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65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895" y="2017651"/>
            <a:ext cx="5055156" cy="3366494"/>
          </a:xfrm>
        </p:spPr>
        <p:txBody>
          <a:bodyPr anchor="b"/>
          <a:lstStyle>
            <a:lvl1pPr>
              <a:defRPr sz="384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895" y="5415993"/>
            <a:ext cx="5055156" cy="1770360"/>
          </a:xfrm>
        </p:spPr>
        <p:txBody>
          <a:bodyPr/>
          <a:lstStyle>
            <a:lvl1pPr marL="0" indent="0">
              <a:buNone/>
              <a:defRPr sz="1538">
                <a:solidFill>
                  <a:schemeClr val="tx1"/>
                </a:solidFill>
              </a:defRPr>
            </a:lvl1pPr>
            <a:lvl2pPr marL="293065" indent="0">
              <a:buNone/>
              <a:defRPr sz="1282">
                <a:solidFill>
                  <a:schemeClr val="tx1">
                    <a:tint val="75000"/>
                  </a:schemeClr>
                </a:solidFill>
              </a:defRPr>
            </a:lvl2pPr>
            <a:lvl3pPr marL="586130" indent="0">
              <a:buNone/>
              <a:defRPr sz="1154">
                <a:solidFill>
                  <a:schemeClr val="tx1">
                    <a:tint val="75000"/>
                  </a:schemeClr>
                </a:solidFill>
              </a:defRPr>
            </a:lvl3pPr>
            <a:lvl4pPr marL="879196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4pPr>
            <a:lvl5pPr marL="1172261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5pPr>
            <a:lvl6pPr marL="1465326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6pPr>
            <a:lvl7pPr marL="1758391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7pPr>
            <a:lvl8pPr marL="2051456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8pPr>
            <a:lvl9pPr marL="2344522" indent="0">
              <a:buNone/>
              <a:defRPr sz="10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938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947" y="2154406"/>
            <a:ext cx="2490946" cy="51349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7157" y="2154406"/>
            <a:ext cx="2490946" cy="513498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638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10" y="430883"/>
            <a:ext cx="5055156" cy="156428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711" y="1983928"/>
            <a:ext cx="2479498" cy="972292"/>
          </a:xfrm>
        </p:spPr>
        <p:txBody>
          <a:bodyPr anchor="b"/>
          <a:lstStyle>
            <a:lvl1pPr marL="0" indent="0">
              <a:buNone/>
              <a:defRPr sz="1538" b="1"/>
            </a:lvl1pPr>
            <a:lvl2pPr marL="293065" indent="0">
              <a:buNone/>
              <a:defRPr sz="1282" b="1"/>
            </a:lvl2pPr>
            <a:lvl3pPr marL="586130" indent="0">
              <a:buNone/>
              <a:defRPr sz="1154" b="1"/>
            </a:lvl3pPr>
            <a:lvl4pPr marL="879196" indent="0">
              <a:buNone/>
              <a:defRPr sz="1026" b="1"/>
            </a:lvl4pPr>
            <a:lvl5pPr marL="1172261" indent="0">
              <a:buNone/>
              <a:defRPr sz="1026" b="1"/>
            </a:lvl5pPr>
            <a:lvl6pPr marL="1465326" indent="0">
              <a:buNone/>
              <a:defRPr sz="1026" b="1"/>
            </a:lvl6pPr>
            <a:lvl7pPr marL="1758391" indent="0">
              <a:buNone/>
              <a:defRPr sz="1026" b="1"/>
            </a:lvl7pPr>
            <a:lvl8pPr marL="2051456" indent="0">
              <a:buNone/>
              <a:defRPr sz="1026" b="1"/>
            </a:lvl8pPr>
            <a:lvl9pPr marL="2344522" indent="0">
              <a:buNone/>
              <a:defRPr sz="102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711" y="2956220"/>
            <a:ext cx="2479498" cy="434815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7157" y="1983928"/>
            <a:ext cx="2491710" cy="972292"/>
          </a:xfrm>
        </p:spPr>
        <p:txBody>
          <a:bodyPr anchor="b"/>
          <a:lstStyle>
            <a:lvl1pPr marL="0" indent="0">
              <a:buNone/>
              <a:defRPr sz="1538" b="1"/>
            </a:lvl1pPr>
            <a:lvl2pPr marL="293065" indent="0">
              <a:buNone/>
              <a:defRPr sz="1282" b="1"/>
            </a:lvl2pPr>
            <a:lvl3pPr marL="586130" indent="0">
              <a:buNone/>
              <a:defRPr sz="1154" b="1"/>
            </a:lvl3pPr>
            <a:lvl4pPr marL="879196" indent="0">
              <a:buNone/>
              <a:defRPr sz="1026" b="1"/>
            </a:lvl4pPr>
            <a:lvl5pPr marL="1172261" indent="0">
              <a:buNone/>
              <a:defRPr sz="1026" b="1"/>
            </a:lvl5pPr>
            <a:lvl6pPr marL="1465326" indent="0">
              <a:buNone/>
              <a:defRPr sz="1026" b="1"/>
            </a:lvl6pPr>
            <a:lvl7pPr marL="1758391" indent="0">
              <a:buNone/>
              <a:defRPr sz="1026" b="1"/>
            </a:lvl7pPr>
            <a:lvl8pPr marL="2051456" indent="0">
              <a:buNone/>
              <a:defRPr sz="1026" b="1"/>
            </a:lvl8pPr>
            <a:lvl9pPr marL="2344522" indent="0">
              <a:buNone/>
              <a:defRPr sz="102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7157" y="2956220"/>
            <a:ext cx="2491710" cy="434815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898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14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30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11" y="539538"/>
            <a:ext cx="1890341" cy="1888384"/>
          </a:xfrm>
        </p:spPr>
        <p:txBody>
          <a:bodyPr anchor="b"/>
          <a:lstStyle>
            <a:lvl1pPr>
              <a:defRPr sz="205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1709" y="1165255"/>
            <a:ext cx="2967157" cy="5751329"/>
          </a:xfrm>
        </p:spPr>
        <p:txBody>
          <a:bodyPr/>
          <a:lstStyle>
            <a:lvl1pPr>
              <a:defRPr sz="2051"/>
            </a:lvl1pPr>
            <a:lvl2pPr>
              <a:defRPr sz="1795"/>
            </a:lvl2pPr>
            <a:lvl3pPr>
              <a:defRPr sz="1538"/>
            </a:lvl3pPr>
            <a:lvl4pPr>
              <a:defRPr sz="1282"/>
            </a:lvl4pPr>
            <a:lvl5pPr>
              <a:defRPr sz="1282"/>
            </a:lvl5pPr>
            <a:lvl6pPr>
              <a:defRPr sz="1282"/>
            </a:lvl6pPr>
            <a:lvl7pPr>
              <a:defRPr sz="1282"/>
            </a:lvl7pPr>
            <a:lvl8pPr>
              <a:defRPr sz="1282"/>
            </a:lvl8pPr>
            <a:lvl9pPr>
              <a:defRPr sz="128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711" y="2427922"/>
            <a:ext cx="1890341" cy="4498027"/>
          </a:xfrm>
        </p:spPr>
        <p:txBody>
          <a:bodyPr/>
          <a:lstStyle>
            <a:lvl1pPr marL="0" indent="0">
              <a:buNone/>
              <a:defRPr sz="1026"/>
            </a:lvl1pPr>
            <a:lvl2pPr marL="293065" indent="0">
              <a:buNone/>
              <a:defRPr sz="897"/>
            </a:lvl2pPr>
            <a:lvl3pPr marL="586130" indent="0">
              <a:buNone/>
              <a:defRPr sz="769"/>
            </a:lvl3pPr>
            <a:lvl4pPr marL="879196" indent="0">
              <a:buNone/>
              <a:defRPr sz="641"/>
            </a:lvl4pPr>
            <a:lvl5pPr marL="1172261" indent="0">
              <a:buNone/>
              <a:defRPr sz="641"/>
            </a:lvl5pPr>
            <a:lvl6pPr marL="1465326" indent="0">
              <a:buNone/>
              <a:defRPr sz="641"/>
            </a:lvl6pPr>
            <a:lvl7pPr marL="1758391" indent="0">
              <a:buNone/>
              <a:defRPr sz="641"/>
            </a:lvl7pPr>
            <a:lvl8pPr marL="2051456" indent="0">
              <a:buNone/>
              <a:defRPr sz="641"/>
            </a:lvl8pPr>
            <a:lvl9pPr marL="2344522" indent="0">
              <a:buNone/>
              <a:defRPr sz="64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249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11" y="539538"/>
            <a:ext cx="1890341" cy="1888384"/>
          </a:xfrm>
        </p:spPr>
        <p:txBody>
          <a:bodyPr anchor="b"/>
          <a:lstStyle>
            <a:lvl1pPr>
              <a:defRPr sz="205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91709" y="1165255"/>
            <a:ext cx="2967157" cy="5751329"/>
          </a:xfrm>
        </p:spPr>
        <p:txBody>
          <a:bodyPr anchor="t"/>
          <a:lstStyle>
            <a:lvl1pPr marL="0" indent="0">
              <a:buNone/>
              <a:defRPr sz="2051"/>
            </a:lvl1pPr>
            <a:lvl2pPr marL="293065" indent="0">
              <a:buNone/>
              <a:defRPr sz="1795"/>
            </a:lvl2pPr>
            <a:lvl3pPr marL="586130" indent="0">
              <a:buNone/>
              <a:defRPr sz="1538"/>
            </a:lvl3pPr>
            <a:lvl4pPr marL="879196" indent="0">
              <a:buNone/>
              <a:defRPr sz="1282"/>
            </a:lvl4pPr>
            <a:lvl5pPr marL="1172261" indent="0">
              <a:buNone/>
              <a:defRPr sz="1282"/>
            </a:lvl5pPr>
            <a:lvl6pPr marL="1465326" indent="0">
              <a:buNone/>
              <a:defRPr sz="1282"/>
            </a:lvl6pPr>
            <a:lvl7pPr marL="1758391" indent="0">
              <a:buNone/>
              <a:defRPr sz="1282"/>
            </a:lvl7pPr>
            <a:lvl8pPr marL="2051456" indent="0">
              <a:buNone/>
              <a:defRPr sz="1282"/>
            </a:lvl8pPr>
            <a:lvl9pPr marL="2344522" indent="0">
              <a:buNone/>
              <a:defRPr sz="128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711" y="2427922"/>
            <a:ext cx="1890341" cy="4498027"/>
          </a:xfrm>
        </p:spPr>
        <p:txBody>
          <a:bodyPr/>
          <a:lstStyle>
            <a:lvl1pPr marL="0" indent="0">
              <a:buNone/>
              <a:defRPr sz="1026"/>
            </a:lvl1pPr>
            <a:lvl2pPr marL="293065" indent="0">
              <a:buNone/>
              <a:defRPr sz="897"/>
            </a:lvl2pPr>
            <a:lvl3pPr marL="586130" indent="0">
              <a:buNone/>
              <a:defRPr sz="769"/>
            </a:lvl3pPr>
            <a:lvl4pPr marL="879196" indent="0">
              <a:buNone/>
              <a:defRPr sz="641"/>
            </a:lvl4pPr>
            <a:lvl5pPr marL="1172261" indent="0">
              <a:buNone/>
              <a:defRPr sz="641"/>
            </a:lvl5pPr>
            <a:lvl6pPr marL="1465326" indent="0">
              <a:buNone/>
              <a:defRPr sz="641"/>
            </a:lvl6pPr>
            <a:lvl7pPr marL="1758391" indent="0">
              <a:buNone/>
              <a:defRPr sz="641"/>
            </a:lvl7pPr>
            <a:lvl8pPr marL="2051456" indent="0">
              <a:buNone/>
              <a:defRPr sz="641"/>
            </a:lvl8pPr>
            <a:lvl9pPr marL="2344522" indent="0">
              <a:buNone/>
              <a:defRPr sz="64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7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947" y="430883"/>
            <a:ext cx="5055156" cy="15642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947" y="2154406"/>
            <a:ext cx="5055156" cy="5134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947" y="7501083"/>
            <a:ext cx="1318736" cy="4308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DC533-D361-9842-9AB2-14D3CC381D86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473" y="7501083"/>
            <a:ext cx="1978104" cy="4308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9367" y="7501083"/>
            <a:ext cx="1318736" cy="4308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B2E18-FA64-4346-96DA-35069C078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43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86130" rtl="0" eaLnBrk="1" latinLnBrk="0" hangingPunct="1">
        <a:lnSpc>
          <a:spcPct val="90000"/>
        </a:lnSpc>
        <a:spcBef>
          <a:spcPct val="0"/>
        </a:spcBef>
        <a:buNone/>
        <a:defRPr sz="28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6533" indent="-146533" algn="l" defTabSz="586130" rtl="0" eaLnBrk="1" latinLnBrk="0" hangingPunct="1">
        <a:lnSpc>
          <a:spcPct val="90000"/>
        </a:lnSpc>
        <a:spcBef>
          <a:spcPts val="641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39598" indent="-146533" algn="l" defTabSz="586130" rtl="0" eaLnBrk="1" latinLnBrk="0" hangingPunct="1">
        <a:lnSpc>
          <a:spcPct val="90000"/>
        </a:lnSpc>
        <a:spcBef>
          <a:spcPts val="321"/>
        </a:spcBef>
        <a:buFont typeface="Arial" panose="020B0604020202020204" pitchFamily="34" charset="0"/>
        <a:buChar char="•"/>
        <a:defRPr sz="1538" kern="1200">
          <a:solidFill>
            <a:schemeClr val="tx1"/>
          </a:solidFill>
          <a:latin typeface="+mn-lt"/>
          <a:ea typeface="+mn-ea"/>
          <a:cs typeface="+mn-cs"/>
        </a:defRPr>
      </a:lvl2pPr>
      <a:lvl3pPr marL="732663" indent="-146533" algn="l" defTabSz="586130" rtl="0" eaLnBrk="1" latinLnBrk="0" hangingPunct="1">
        <a:lnSpc>
          <a:spcPct val="90000"/>
        </a:lnSpc>
        <a:spcBef>
          <a:spcPts val="321"/>
        </a:spcBef>
        <a:buFont typeface="Arial" panose="020B0604020202020204" pitchFamily="34" charset="0"/>
        <a:buChar char="•"/>
        <a:defRPr sz="1282" kern="1200">
          <a:solidFill>
            <a:schemeClr val="tx1"/>
          </a:solidFill>
          <a:latin typeface="+mn-lt"/>
          <a:ea typeface="+mn-ea"/>
          <a:cs typeface="+mn-cs"/>
        </a:defRPr>
      </a:lvl3pPr>
      <a:lvl4pPr marL="1025728" indent="-146533" algn="l" defTabSz="586130" rtl="0" eaLnBrk="1" latinLnBrk="0" hangingPunct="1">
        <a:lnSpc>
          <a:spcPct val="90000"/>
        </a:lnSpc>
        <a:spcBef>
          <a:spcPts val="321"/>
        </a:spcBef>
        <a:buFont typeface="Arial" panose="020B0604020202020204" pitchFamily="34" charset="0"/>
        <a:buChar char="•"/>
        <a:defRPr sz="1154" kern="1200">
          <a:solidFill>
            <a:schemeClr val="tx1"/>
          </a:solidFill>
          <a:latin typeface="+mn-lt"/>
          <a:ea typeface="+mn-ea"/>
          <a:cs typeface="+mn-cs"/>
        </a:defRPr>
      </a:lvl4pPr>
      <a:lvl5pPr marL="1318793" indent="-146533" algn="l" defTabSz="586130" rtl="0" eaLnBrk="1" latinLnBrk="0" hangingPunct="1">
        <a:lnSpc>
          <a:spcPct val="90000"/>
        </a:lnSpc>
        <a:spcBef>
          <a:spcPts val="321"/>
        </a:spcBef>
        <a:buFont typeface="Arial" panose="020B0604020202020204" pitchFamily="34" charset="0"/>
        <a:buChar char="•"/>
        <a:defRPr sz="1154" kern="1200">
          <a:solidFill>
            <a:schemeClr val="tx1"/>
          </a:solidFill>
          <a:latin typeface="+mn-lt"/>
          <a:ea typeface="+mn-ea"/>
          <a:cs typeface="+mn-cs"/>
        </a:defRPr>
      </a:lvl5pPr>
      <a:lvl6pPr marL="1611859" indent="-146533" algn="l" defTabSz="586130" rtl="0" eaLnBrk="1" latinLnBrk="0" hangingPunct="1">
        <a:lnSpc>
          <a:spcPct val="90000"/>
        </a:lnSpc>
        <a:spcBef>
          <a:spcPts val="321"/>
        </a:spcBef>
        <a:buFont typeface="Arial" panose="020B0604020202020204" pitchFamily="34" charset="0"/>
        <a:buChar char="•"/>
        <a:defRPr sz="1154" kern="1200">
          <a:solidFill>
            <a:schemeClr val="tx1"/>
          </a:solidFill>
          <a:latin typeface="+mn-lt"/>
          <a:ea typeface="+mn-ea"/>
          <a:cs typeface="+mn-cs"/>
        </a:defRPr>
      </a:lvl6pPr>
      <a:lvl7pPr marL="1904924" indent="-146533" algn="l" defTabSz="586130" rtl="0" eaLnBrk="1" latinLnBrk="0" hangingPunct="1">
        <a:lnSpc>
          <a:spcPct val="90000"/>
        </a:lnSpc>
        <a:spcBef>
          <a:spcPts val="321"/>
        </a:spcBef>
        <a:buFont typeface="Arial" panose="020B0604020202020204" pitchFamily="34" charset="0"/>
        <a:buChar char="•"/>
        <a:defRPr sz="1154" kern="1200">
          <a:solidFill>
            <a:schemeClr val="tx1"/>
          </a:solidFill>
          <a:latin typeface="+mn-lt"/>
          <a:ea typeface="+mn-ea"/>
          <a:cs typeface="+mn-cs"/>
        </a:defRPr>
      </a:lvl7pPr>
      <a:lvl8pPr marL="2197989" indent="-146533" algn="l" defTabSz="586130" rtl="0" eaLnBrk="1" latinLnBrk="0" hangingPunct="1">
        <a:lnSpc>
          <a:spcPct val="90000"/>
        </a:lnSpc>
        <a:spcBef>
          <a:spcPts val="321"/>
        </a:spcBef>
        <a:buFont typeface="Arial" panose="020B0604020202020204" pitchFamily="34" charset="0"/>
        <a:buChar char="•"/>
        <a:defRPr sz="1154" kern="1200">
          <a:solidFill>
            <a:schemeClr val="tx1"/>
          </a:solidFill>
          <a:latin typeface="+mn-lt"/>
          <a:ea typeface="+mn-ea"/>
          <a:cs typeface="+mn-cs"/>
        </a:defRPr>
      </a:lvl8pPr>
      <a:lvl9pPr marL="2491054" indent="-146533" algn="l" defTabSz="586130" rtl="0" eaLnBrk="1" latinLnBrk="0" hangingPunct="1">
        <a:lnSpc>
          <a:spcPct val="90000"/>
        </a:lnSpc>
        <a:spcBef>
          <a:spcPts val="321"/>
        </a:spcBef>
        <a:buFont typeface="Arial" panose="020B0604020202020204" pitchFamily="34" charset="0"/>
        <a:buChar char="•"/>
        <a:defRPr sz="11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6130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1pPr>
      <a:lvl2pPr marL="293065" algn="l" defTabSz="586130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2pPr>
      <a:lvl3pPr marL="586130" algn="l" defTabSz="586130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3pPr>
      <a:lvl4pPr marL="879196" algn="l" defTabSz="586130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4pPr>
      <a:lvl5pPr marL="1172261" algn="l" defTabSz="586130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5pPr>
      <a:lvl6pPr marL="1465326" algn="l" defTabSz="586130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6pPr>
      <a:lvl7pPr marL="1758391" algn="l" defTabSz="586130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7pPr>
      <a:lvl8pPr marL="2051456" algn="l" defTabSz="586130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8pPr>
      <a:lvl9pPr marL="2344522" algn="l" defTabSz="586130" rtl="0" eaLnBrk="1" latinLnBrk="0" hangingPunct="1">
        <a:defRPr sz="11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F42125-1BF6-DB19-CD1B-79F6FDC51F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2505"/>
            <a:ext cx="5861050" cy="80680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AD8D31-3A3E-67FC-F51B-0DF317989C17}"/>
              </a:ext>
            </a:extLst>
          </p:cNvPr>
          <p:cNvSpPr txBox="1"/>
          <p:nvPr/>
        </p:nvSpPr>
        <p:spPr>
          <a:xfrm>
            <a:off x="2218944" y="5017829"/>
            <a:ext cx="30101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  <a:t>MONDAY 23 &amp; WEDNESDAY 25 JANUARY</a:t>
            </a:r>
            <a:b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  <a:t>9.30AM – 3.30PM (SIGN IN FROM 9.00AM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3A210F-99B9-3B1F-5CB1-CB5549C527A2}"/>
              </a:ext>
            </a:extLst>
          </p:cNvPr>
          <p:cNvSpPr txBox="1"/>
          <p:nvPr/>
        </p:nvSpPr>
        <p:spPr>
          <a:xfrm>
            <a:off x="839909" y="5718868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latin typeface="Myriad Pro" panose="020B0503030403020204" pitchFamily="34" charset="0"/>
              </a:rPr>
              <a:t>NORTHMEAD CAPA HIGH SCHOOL – CAMBELL ST, NORTHMEAD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4AF2F5-E46E-0615-122B-92D5CAC9B1AA}"/>
              </a:ext>
            </a:extLst>
          </p:cNvPr>
          <p:cNvSpPr txBox="1"/>
          <p:nvPr/>
        </p:nvSpPr>
        <p:spPr>
          <a:xfrm>
            <a:off x="839909" y="5871268"/>
            <a:ext cx="4309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C00000"/>
                </a:solidFill>
                <a:latin typeface="Myriad Pro" panose="020B0503030403020204" pitchFamily="34" charset="0"/>
              </a:rPr>
              <a:t>2 DAYS: $120, 1 DAY: $70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4B8A44-2823-DF6A-5FD9-655E7B73F033}"/>
              </a:ext>
            </a:extLst>
          </p:cNvPr>
          <p:cNvSpPr txBox="1"/>
          <p:nvPr/>
        </p:nvSpPr>
        <p:spPr>
          <a:xfrm>
            <a:off x="839909" y="6098244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(PLEASE BRING A WATER BOTTLE , LUNCH &amp; SNACKS)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9BD07-E813-3258-CBA5-E8DABA791778}"/>
              </a:ext>
            </a:extLst>
          </p:cNvPr>
          <p:cNvSpPr txBox="1"/>
          <p:nvPr/>
        </p:nvSpPr>
        <p:spPr>
          <a:xfrm>
            <a:off x="778949" y="6561668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TO BOOK YOUR PLACE CALL OR TEXT BELINDA: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810212-1AC5-22A5-71A2-4442052CBE42}"/>
              </a:ext>
            </a:extLst>
          </p:cNvPr>
          <p:cNvSpPr txBox="1"/>
          <p:nvPr/>
        </p:nvSpPr>
        <p:spPr>
          <a:xfrm>
            <a:off x="839909" y="7050641"/>
            <a:ext cx="43092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rgbClr val="C00000"/>
                </a:solidFill>
                <a:latin typeface="Myriad Pro" panose="020B0503030403020204" pitchFamily="34" charset="0"/>
              </a:rPr>
              <a:t>OR SCAN THE QR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D5C4D3-8D7F-B8F6-5E26-F7B7250954EC}"/>
              </a:ext>
            </a:extLst>
          </p:cNvPr>
          <p:cNvSpPr txBox="1"/>
          <p:nvPr/>
        </p:nvSpPr>
        <p:spPr>
          <a:xfrm>
            <a:off x="839909" y="6701759"/>
            <a:ext cx="43092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Myriad Pro" panose="020B0503030403020204" pitchFamily="34" charset="0"/>
              </a:rPr>
              <a:t>1234 567 890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33C155-F8B5-9323-5FF3-EB93E382F3C8}"/>
              </a:ext>
            </a:extLst>
          </p:cNvPr>
          <p:cNvSpPr txBox="1"/>
          <p:nvPr/>
        </p:nvSpPr>
        <p:spPr>
          <a:xfrm>
            <a:off x="1440907" y="7334541"/>
            <a:ext cx="31072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Myriad Pro" panose="020B0503030403020204" pitchFamily="34" charset="0"/>
              </a:rPr>
              <a:t>REGISTRATIONS CLOSE 20 JANUARY</a:t>
            </a:r>
          </a:p>
        </p:txBody>
      </p:sp>
      <p:pic>
        <p:nvPicPr>
          <p:cNvPr id="2" name="Picture 1" descr="A qr code with red text&#10;&#10;Description automatically generated">
            <a:extLst>
              <a:ext uri="{FF2B5EF4-FFF2-40B4-BE49-F238E27FC236}">
                <a16:creationId xmlns:a16="http://schemas.microsoft.com/office/drawing/2014/main" id="{9CB537D3-DF12-3C19-1CFE-256E37079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545" y="6614602"/>
            <a:ext cx="1028279" cy="102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46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F42125-1BF6-DB19-CD1B-79F6FDC51F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2506"/>
            <a:ext cx="5861049" cy="80680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AD8D31-3A3E-67FC-F51B-0DF317989C17}"/>
              </a:ext>
            </a:extLst>
          </p:cNvPr>
          <p:cNvSpPr txBox="1"/>
          <p:nvPr/>
        </p:nvSpPr>
        <p:spPr>
          <a:xfrm>
            <a:off x="2218944" y="5017829"/>
            <a:ext cx="30101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  <a:t>MONDAY 23 &amp; WEDNESDAY 25 JANUARY</a:t>
            </a:r>
            <a:b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  <a:t>9.30AM – 3.30PM (SIGN IN FROM 9.00AM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3A210F-99B9-3B1F-5CB1-CB5549C527A2}"/>
              </a:ext>
            </a:extLst>
          </p:cNvPr>
          <p:cNvSpPr txBox="1"/>
          <p:nvPr/>
        </p:nvSpPr>
        <p:spPr>
          <a:xfrm>
            <a:off x="839909" y="5718868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latin typeface="Myriad Pro" panose="020B0503030403020204" pitchFamily="34" charset="0"/>
              </a:rPr>
              <a:t>NORTHMEAD CAPA HIGH SCHOOL – CAMBELL ST, NORTHMEAD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4AF2F5-E46E-0615-122B-92D5CAC9B1AA}"/>
              </a:ext>
            </a:extLst>
          </p:cNvPr>
          <p:cNvSpPr txBox="1"/>
          <p:nvPr/>
        </p:nvSpPr>
        <p:spPr>
          <a:xfrm>
            <a:off x="839909" y="5871268"/>
            <a:ext cx="4309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C00000"/>
                </a:solidFill>
                <a:latin typeface="Myriad Pro" panose="020B0503030403020204" pitchFamily="34" charset="0"/>
              </a:rPr>
              <a:t>2 DAYS: $120, 1 DAY: $70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4B8A44-2823-DF6A-5FD9-655E7B73F033}"/>
              </a:ext>
            </a:extLst>
          </p:cNvPr>
          <p:cNvSpPr txBox="1"/>
          <p:nvPr/>
        </p:nvSpPr>
        <p:spPr>
          <a:xfrm>
            <a:off x="839909" y="6098244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(PLEASE BRING A WATER BOTTLE , LUNCH &amp; SNACKS)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9BD07-E813-3258-CBA5-E8DABA791778}"/>
              </a:ext>
            </a:extLst>
          </p:cNvPr>
          <p:cNvSpPr txBox="1"/>
          <p:nvPr/>
        </p:nvSpPr>
        <p:spPr>
          <a:xfrm>
            <a:off x="778949" y="6561668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TO BOOK YOUR PLACE CALL OR TEXT BELINDA: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810212-1AC5-22A5-71A2-4442052CBE42}"/>
              </a:ext>
            </a:extLst>
          </p:cNvPr>
          <p:cNvSpPr txBox="1"/>
          <p:nvPr/>
        </p:nvSpPr>
        <p:spPr>
          <a:xfrm>
            <a:off x="839909" y="7050641"/>
            <a:ext cx="43092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rgbClr val="C00000"/>
                </a:solidFill>
                <a:latin typeface="Myriad Pro" panose="020B0503030403020204" pitchFamily="34" charset="0"/>
              </a:rPr>
              <a:t>OR SCAN THE QR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D5C4D3-8D7F-B8F6-5E26-F7B7250954EC}"/>
              </a:ext>
            </a:extLst>
          </p:cNvPr>
          <p:cNvSpPr txBox="1"/>
          <p:nvPr/>
        </p:nvSpPr>
        <p:spPr>
          <a:xfrm>
            <a:off x="839909" y="6701759"/>
            <a:ext cx="43092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Myriad Pro" panose="020B0503030403020204" pitchFamily="34" charset="0"/>
              </a:rPr>
              <a:t>1234 567 890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33C155-F8B5-9323-5FF3-EB93E382F3C8}"/>
              </a:ext>
            </a:extLst>
          </p:cNvPr>
          <p:cNvSpPr txBox="1"/>
          <p:nvPr/>
        </p:nvSpPr>
        <p:spPr>
          <a:xfrm>
            <a:off x="1440907" y="7334541"/>
            <a:ext cx="31072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Myriad Pro" panose="020B0503030403020204" pitchFamily="34" charset="0"/>
              </a:rPr>
              <a:t>REGISTRATIONS CLOSE 20 JANUARY</a:t>
            </a:r>
          </a:p>
        </p:txBody>
      </p:sp>
      <p:pic>
        <p:nvPicPr>
          <p:cNvPr id="2" name="Picture 1" descr="A qr code with red text&#10;&#10;Description automatically generated">
            <a:extLst>
              <a:ext uri="{FF2B5EF4-FFF2-40B4-BE49-F238E27FC236}">
                <a16:creationId xmlns:a16="http://schemas.microsoft.com/office/drawing/2014/main" id="{9CB537D3-DF12-3C19-1CFE-256E37079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545" y="6614602"/>
            <a:ext cx="1028279" cy="102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579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F42125-1BF6-DB19-CD1B-79F6FDC51F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2506"/>
            <a:ext cx="5861049" cy="80680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AD8D31-3A3E-67FC-F51B-0DF317989C17}"/>
              </a:ext>
            </a:extLst>
          </p:cNvPr>
          <p:cNvSpPr txBox="1"/>
          <p:nvPr/>
        </p:nvSpPr>
        <p:spPr>
          <a:xfrm>
            <a:off x="2218944" y="5017829"/>
            <a:ext cx="30101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  <a:t>MONDAY 23 &amp; WEDNESDAY 25 JANUARY</a:t>
            </a:r>
            <a:b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  <a:t>9.30AM – 3.30PM (SIGN IN FROM 9.00AM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3A210F-99B9-3B1F-5CB1-CB5549C527A2}"/>
              </a:ext>
            </a:extLst>
          </p:cNvPr>
          <p:cNvSpPr txBox="1"/>
          <p:nvPr/>
        </p:nvSpPr>
        <p:spPr>
          <a:xfrm>
            <a:off x="839909" y="5718868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latin typeface="Myriad Pro" panose="020B0503030403020204" pitchFamily="34" charset="0"/>
              </a:rPr>
              <a:t>NORTHMEAD CAPA HIGH SCHOOL – CAMBELL ST, NORTHMEAD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4AF2F5-E46E-0615-122B-92D5CAC9B1AA}"/>
              </a:ext>
            </a:extLst>
          </p:cNvPr>
          <p:cNvSpPr txBox="1"/>
          <p:nvPr/>
        </p:nvSpPr>
        <p:spPr>
          <a:xfrm>
            <a:off x="839909" y="5871268"/>
            <a:ext cx="4309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C00000"/>
                </a:solidFill>
                <a:latin typeface="Myriad Pro" panose="020B0503030403020204" pitchFamily="34" charset="0"/>
              </a:rPr>
              <a:t>2 DAYS: $120, 1 DAY: $70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4B8A44-2823-DF6A-5FD9-655E7B73F033}"/>
              </a:ext>
            </a:extLst>
          </p:cNvPr>
          <p:cNvSpPr txBox="1"/>
          <p:nvPr/>
        </p:nvSpPr>
        <p:spPr>
          <a:xfrm>
            <a:off x="839909" y="6098244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(PLEASE BRING A WATER BOTTLE , LUNCH &amp; SNACKS)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9BD07-E813-3258-CBA5-E8DABA791778}"/>
              </a:ext>
            </a:extLst>
          </p:cNvPr>
          <p:cNvSpPr txBox="1"/>
          <p:nvPr/>
        </p:nvSpPr>
        <p:spPr>
          <a:xfrm>
            <a:off x="778949" y="6561668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TO BOOK YOUR PLACE CALL OR TEXT BELINDA: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810212-1AC5-22A5-71A2-4442052CBE42}"/>
              </a:ext>
            </a:extLst>
          </p:cNvPr>
          <p:cNvSpPr txBox="1"/>
          <p:nvPr/>
        </p:nvSpPr>
        <p:spPr>
          <a:xfrm>
            <a:off x="839909" y="7050641"/>
            <a:ext cx="43092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rgbClr val="C00000"/>
                </a:solidFill>
                <a:latin typeface="Myriad Pro" panose="020B0503030403020204" pitchFamily="34" charset="0"/>
              </a:rPr>
              <a:t>OR SCAN THE QR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D5C4D3-8D7F-B8F6-5E26-F7B7250954EC}"/>
              </a:ext>
            </a:extLst>
          </p:cNvPr>
          <p:cNvSpPr txBox="1"/>
          <p:nvPr/>
        </p:nvSpPr>
        <p:spPr>
          <a:xfrm>
            <a:off x="839909" y="6701759"/>
            <a:ext cx="43092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Myriad Pro" panose="020B0503030403020204" pitchFamily="34" charset="0"/>
              </a:rPr>
              <a:t>1234 567 890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33C155-F8B5-9323-5FF3-EB93E382F3C8}"/>
              </a:ext>
            </a:extLst>
          </p:cNvPr>
          <p:cNvSpPr txBox="1"/>
          <p:nvPr/>
        </p:nvSpPr>
        <p:spPr>
          <a:xfrm>
            <a:off x="1440907" y="7334541"/>
            <a:ext cx="31072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Myriad Pro" panose="020B0503030403020204" pitchFamily="34" charset="0"/>
              </a:rPr>
              <a:t>REGISTRATIONS CLOSE 20 JANUARY</a:t>
            </a:r>
          </a:p>
        </p:txBody>
      </p:sp>
      <p:pic>
        <p:nvPicPr>
          <p:cNvPr id="2" name="Picture 1" descr="A qr code with red text&#10;&#10;Description automatically generated">
            <a:extLst>
              <a:ext uri="{FF2B5EF4-FFF2-40B4-BE49-F238E27FC236}">
                <a16:creationId xmlns:a16="http://schemas.microsoft.com/office/drawing/2014/main" id="{9CB537D3-DF12-3C19-1CFE-256E37079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545" y="6614602"/>
            <a:ext cx="1028279" cy="102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701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F42125-1BF6-DB19-CD1B-79F6FDC51F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2506"/>
            <a:ext cx="5861049" cy="80680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AD8D31-3A3E-67FC-F51B-0DF317989C17}"/>
              </a:ext>
            </a:extLst>
          </p:cNvPr>
          <p:cNvSpPr txBox="1"/>
          <p:nvPr/>
        </p:nvSpPr>
        <p:spPr>
          <a:xfrm>
            <a:off x="2218944" y="5017829"/>
            <a:ext cx="30101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  <a:t>MONDAY 23 &amp; WEDNESDAY 25 JANUARY</a:t>
            </a:r>
            <a:b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en-US" sz="1050" b="1" dirty="0">
                <a:solidFill>
                  <a:schemeClr val="bg1"/>
                </a:solidFill>
                <a:latin typeface="Myriad Pro" panose="020B0503030403020204" pitchFamily="34" charset="0"/>
              </a:rPr>
              <a:t>9.30AM – 3.30PM (SIGN IN FROM 9.00AM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3A210F-99B9-3B1F-5CB1-CB5549C527A2}"/>
              </a:ext>
            </a:extLst>
          </p:cNvPr>
          <p:cNvSpPr txBox="1"/>
          <p:nvPr/>
        </p:nvSpPr>
        <p:spPr>
          <a:xfrm>
            <a:off x="839909" y="5718868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latin typeface="Myriad Pro" panose="020B0503030403020204" pitchFamily="34" charset="0"/>
              </a:rPr>
              <a:t>NORTHMEAD CAPA HIGH SCHOOL – CAMBELL ST, NORTHMEAD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4AF2F5-E46E-0615-122B-92D5CAC9B1AA}"/>
              </a:ext>
            </a:extLst>
          </p:cNvPr>
          <p:cNvSpPr txBox="1"/>
          <p:nvPr/>
        </p:nvSpPr>
        <p:spPr>
          <a:xfrm>
            <a:off x="839909" y="5871268"/>
            <a:ext cx="4309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C00000"/>
                </a:solidFill>
                <a:latin typeface="Myriad Pro" panose="020B0503030403020204" pitchFamily="34" charset="0"/>
              </a:rPr>
              <a:t>2 DAYS: $120, 1 DAY: $70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4B8A44-2823-DF6A-5FD9-655E7B73F033}"/>
              </a:ext>
            </a:extLst>
          </p:cNvPr>
          <p:cNvSpPr txBox="1"/>
          <p:nvPr/>
        </p:nvSpPr>
        <p:spPr>
          <a:xfrm>
            <a:off x="839909" y="6098244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(PLEASE BRING A WATER BOTTLE , LUNCH &amp; SNACKS)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9BD07-E813-3258-CBA5-E8DABA791778}"/>
              </a:ext>
            </a:extLst>
          </p:cNvPr>
          <p:cNvSpPr txBox="1"/>
          <p:nvPr/>
        </p:nvSpPr>
        <p:spPr>
          <a:xfrm>
            <a:off x="778949" y="6561668"/>
            <a:ext cx="430924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TO BOOK YOUR PLACE CALL OR TEXT BELINDA: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810212-1AC5-22A5-71A2-4442052CBE42}"/>
              </a:ext>
            </a:extLst>
          </p:cNvPr>
          <p:cNvSpPr txBox="1"/>
          <p:nvPr/>
        </p:nvSpPr>
        <p:spPr>
          <a:xfrm>
            <a:off x="839909" y="7050641"/>
            <a:ext cx="43092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rgbClr val="C00000"/>
                </a:solidFill>
                <a:latin typeface="Myriad Pro" panose="020B0503030403020204" pitchFamily="34" charset="0"/>
              </a:rPr>
              <a:t>OR SCAN THE QR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D5C4D3-8D7F-B8F6-5E26-F7B7250954EC}"/>
              </a:ext>
            </a:extLst>
          </p:cNvPr>
          <p:cNvSpPr txBox="1"/>
          <p:nvPr/>
        </p:nvSpPr>
        <p:spPr>
          <a:xfrm>
            <a:off x="839909" y="6701759"/>
            <a:ext cx="43092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Myriad Pro" panose="020B0503030403020204" pitchFamily="34" charset="0"/>
              </a:rPr>
              <a:t>1234 567 890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33C155-F8B5-9323-5FF3-EB93E382F3C8}"/>
              </a:ext>
            </a:extLst>
          </p:cNvPr>
          <p:cNvSpPr txBox="1"/>
          <p:nvPr/>
        </p:nvSpPr>
        <p:spPr>
          <a:xfrm>
            <a:off x="1440907" y="7334541"/>
            <a:ext cx="31072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Myriad Pro" panose="020B0503030403020204" pitchFamily="34" charset="0"/>
              </a:rPr>
              <a:t>REGISTRATIONS CLOSE 20 JANUARY</a:t>
            </a:r>
          </a:p>
        </p:txBody>
      </p:sp>
      <p:pic>
        <p:nvPicPr>
          <p:cNvPr id="2" name="Picture 1" descr="A qr code with red text&#10;&#10;Description automatically generated">
            <a:extLst>
              <a:ext uri="{FF2B5EF4-FFF2-40B4-BE49-F238E27FC236}">
                <a16:creationId xmlns:a16="http://schemas.microsoft.com/office/drawing/2014/main" id="{9CB537D3-DF12-3C19-1CFE-256E37079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545" y="6614602"/>
            <a:ext cx="1028279" cy="102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00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F42125-1BF6-DB19-CD1B-79F6FDC51F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965"/>
            <a:ext cx="5861049" cy="808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813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51</TotalTime>
  <Words>264</Words>
  <Application>Microsoft Macintosh PowerPoint</Application>
  <PresentationFormat>Custom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 Fenlon - GKR Karate</dc:creator>
  <cp:lastModifiedBy>Francis Fenlon - GKR Karate</cp:lastModifiedBy>
  <cp:revision>3</cp:revision>
  <dcterms:created xsi:type="dcterms:W3CDTF">2024-01-15T03:11:10Z</dcterms:created>
  <dcterms:modified xsi:type="dcterms:W3CDTF">2024-02-20T06:18:53Z</dcterms:modified>
</cp:coreProperties>
</file>