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213"/>
  </p:normalViewPr>
  <p:slideViewPr>
    <p:cSldViewPr snapToGrid="0">
      <p:cViewPr varScale="1">
        <p:scale>
          <a:sx n="55" d="100"/>
          <a:sy n="55" d="100"/>
        </p:scale>
        <p:origin x="320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91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355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71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937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7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7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634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3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508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09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1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E6779-4A90-3247-8698-B18DAAF5A2C2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5D818-932C-0048-9955-DF41BC581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87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716C7A-65B4-2D37-2BD6-2793240057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480" y="5727"/>
            <a:ext cx="10693292" cy="15119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C8BD14-9C52-6CBD-84AE-0E94BF0DA357}"/>
              </a:ext>
            </a:extLst>
          </p:cNvPr>
          <p:cNvSpPr txBox="1"/>
          <p:nvPr/>
        </p:nvSpPr>
        <p:spPr>
          <a:xfrm>
            <a:off x="2646917" y="13801733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C9BB566D-AB5F-74DC-7432-4BC6B5DCD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460" y="12967852"/>
            <a:ext cx="1318317" cy="131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98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716C7A-65B4-2D37-2BD6-2793240057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480" y="5727"/>
            <a:ext cx="10693290" cy="151193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C8BD14-9C52-6CBD-84AE-0E94BF0DA357}"/>
              </a:ext>
            </a:extLst>
          </p:cNvPr>
          <p:cNvSpPr txBox="1"/>
          <p:nvPr/>
        </p:nvSpPr>
        <p:spPr>
          <a:xfrm>
            <a:off x="2646917" y="13801733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C9BB566D-AB5F-74DC-7432-4BC6B5DCD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460" y="12967852"/>
            <a:ext cx="1318317" cy="131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50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716C7A-65B4-2D37-2BD6-2793240057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480" y="5727"/>
            <a:ext cx="10693291" cy="151193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C8BD14-9C52-6CBD-84AE-0E94BF0DA357}"/>
              </a:ext>
            </a:extLst>
          </p:cNvPr>
          <p:cNvSpPr txBox="1"/>
          <p:nvPr/>
        </p:nvSpPr>
        <p:spPr>
          <a:xfrm>
            <a:off x="2646917" y="13801733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C9BB566D-AB5F-74DC-7432-4BC6B5DCD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460" y="12967852"/>
            <a:ext cx="1318317" cy="131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304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716C7A-65B4-2D37-2BD6-2793240057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480" y="5727"/>
            <a:ext cx="10693291" cy="151193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C8BD14-9C52-6CBD-84AE-0E94BF0DA357}"/>
              </a:ext>
            </a:extLst>
          </p:cNvPr>
          <p:cNvSpPr txBox="1"/>
          <p:nvPr/>
        </p:nvSpPr>
        <p:spPr>
          <a:xfrm>
            <a:off x="2646917" y="13801733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C9BB566D-AB5F-74DC-7432-4BC6B5DCD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460" y="12967852"/>
            <a:ext cx="1318317" cy="131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61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20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 Fenlon - GKR Karate</dc:creator>
  <cp:lastModifiedBy>Francis Fenlon - GKR Karate</cp:lastModifiedBy>
  <cp:revision>5</cp:revision>
  <dcterms:created xsi:type="dcterms:W3CDTF">2024-01-15T04:35:28Z</dcterms:created>
  <dcterms:modified xsi:type="dcterms:W3CDTF">2024-02-20T07:55:53Z</dcterms:modified>
</cp:coreProperties>
</file>