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0" r:id="rId2"/>
    <p:sldId id="261" r:id="rId3"/>
    <p:sldId id="262" r:id="rId4"/>
    <p:sldId id="263" r:id="rId5"/>
  </p:sldIdLst>
  <p:sldSz cx="11225213" cy="156527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7"/>
    <p:restoredTop sz="96218"/>
  </p:normalViewPr>
  <p:slideViewPr>
    <p:cSldViewPr snapToGrid="0">
      <p:cViewPr varScale="1">
        <p:scale>
          <a:sx n="53" d="100"/>
          <a:sy n="53" d="100"/>
        </p:scale>
        <p:origin x="316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1891" y="2561690"/>
            <a:ext cx="9541431" cy="5449476"/>
          </a:xfrm>
        </p:spPr>
        <p:txBody>
          <a:bodyPr anchor="b"/>
          <a:lstStyle>
            <a:lvl1pPr algn="ctr">
              <a:defRPr sz="736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152" y="8221318"/>
            <a:ext cx="8418910" cy="3779123"/>
          </a:xfrm>
        </p:spPr>
        <p:txBody>
          <a:bodyPr/>
          <a:lstStyle>
            <a:lvl1pPr marL="0" indent="0" algn="ctr">
              <a:buNone/>
              <a:defRPr sz="2946"/>
            </a:lvl1pPr>
            <a:lvl2pPr marL="561259" indent="0" algn="ctr">
              <a:buNone/>
              <a:defRPr sz="2455"/>
            </a:lvl2pPr>
            <a:lvl3pPr marL="1122517" indent="0" algn="ctr">
              <a:buNone/>
              <a:defRPr sz="2210"/>
            </a:lvl3pPr>
            <a:lvl4pPr marL="1683776" indent="0" algn="ctr">
              <a:buNone/>
              <a:defRPr sz="1964"/>
            </a:lvl4pPr>
            <a:lvl5pPr marL="2245035" indent="0" algn="ctr">
              <a:buNone/>
              <a:defRPr sz="1964"/>
            </a:lvl5pPr>
            <a:lvl6pPr marL="2806294" indent="0" algn="ctr">
              <a:buNone/>
              <a:defRPr sz="1964"/>
            </a:lvl6pPr>
            <a:lvl7pPr marL="3367552" indent="0" algn="ctr">
              <a:buNone/>
              <a:defRPr sz="1964"/>
            </a:lvl7pPr>
            <a:lvl8pPr marL="3928811" indent="0" algn="ctr">
              <a:buNone/>
              <a:defRPr sz="1964"/>
            </a:lvl8pPr>
            <a:lvl9pPr marL="4490070" indent="0" algn="ctr">
              <a:buNone/>
              <a:defRPr sz="196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9F5B-9818-F84B-AD60-829AECB8FB73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86CF1-356E-9F42-A5B5-E821ECECC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454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9F5B-9818-F84B-AD60-829AECB8FB73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86CF1-356E-9F42-A5B5-E821ECECC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505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33043" y="833364"/>
            <a:ext cx="2420437" cy="13264982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734" y="833364"/>
            <a:ext cx="7120994" cy="1326498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9F5B-9818-F84B-AD60-829AECB8FB73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86CF1-356E-9F42-A5B5-E821ECECC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222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9F5B-9818-F84B-AD60-829AECB8FB73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86CF1-356E-9F42-A5B5-E821ECECC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649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888" y="3902322"/>
            <a:ext cx="9681746" cy="6511108"/>
          </a:xfrm>
        </p:spPr>
        <p:txBody>
          <a:bodyPr anchor="b"/>
          <a:lstStyle>
            <a:lvl1pPr>
              <a:defRPr sz="736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888" y="10475028"/>
            <a:ext cx="9681746" cy="3424038"/>
          </a:xfrm>
        </p:spPr>
        <p:txBody>
          <a:bodyPr/>
          <a:lstStyle>
            <a:lvl1pPr marL="0" indent="0">
              <a:buNone/>
              <a:defRPr sz="2946">
                <a:solidFill>
                  <a:schemeClr val="tx1"/>
                </a:solidFill>
              </a:defRPr>
            </a:lvl1pPr>
            <a:lvl2pPr marL="561259" indent="0">
              <a:buNone/>
              <a:defRPr sz="2455">
                <a:solidFill>
                  <a:schemeClr val="tx1">
                    <a:tint val="75000"/>
                  </a:schemeClr>
                </a:solidFill>
              </a:defRPr>
            </a:lvl2pPr>
            <a:lvl3pPr marL="1122517" indent="0">
              <a:buNone/>
              <a:defRPr sz="2210">
                <a:solidFill>
                  <a:schemeClr val="tx1">
                    <a:tint val="75000"/>
                  </a:schemeClr>
                </a:solidFill>
              </a:defRPr>
            </a:lvl3pPr>
            <a:lvl4pPr marL="1683776" indent="0">
              <a:buNone/>
              <a:defRPr sz="1964">
                <a:solidFill>
                  <a:schemeClr val="tx1">
                    <a:tint val="75000"/>
                  </a:schemeClr>
                </a:solidFill>
              </a:defRPr>
            </a:lvl4pPr>
            <a:lvl5pPr marL="2245035" indent="0">
              <a:buNone/>
              <a:defRPr sz="1964">
                <a:solidFill>
                  <a:schemeClr val="tx1">
                    <a:tint val="75000"/>
                  </a:schemeClr>
                </a:solidFill>
              </a:defRPr>
            </a:lvl5pPr>
            <a:lvl6pPr marL="2806294" indent="0">
              <a:buNone/>
              <a:defRPr sz="1964">
                <a:solidFill>
                  <a:schemeClr val="tx1">
                    <a:tint val="75000"/>
                  </a:schemeClr>
                </a:solidFill>
              </a:defRPr>
            </a:lvl6pPr>
            <a:lvl7pPr marL="3367552" indent="0">
              <a:buNone/>
              <a:defRPr sz="1964">
                <a:solidFill>
                  <a:schemeClr val="tx1">
                    <a:tint val="75000"/>
                  </a:schemeClr>
                </a:solidFill>
              </a:defRPr>
            </a:lvl7pPr>
            <a:lvl8pPr marL="3928811" indent="0">
              <a:buNone/>
              <a:defRPr sz="1964">
                <a:solidFill>
                  <a:schemeClr val="tx1">
                    <a:tint val="75000"/>
                  </a:schemeClr>
                </a:solidFill>
              </a:defRPr>
            </a:lvl8pPr>
            <a:lvl9pPr marL="4490070" indent="0">
              <a:buNone/>
              <a:defRPr sz="19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9F5B-9818-F84B-AD60-829AECB8FB73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86CF1-356E-9F42-A5B5-E821ECECC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17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1733" y="4166820"/>
            <a:ext cx="4770716" cy="993152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82764" y="4166820"/>
            <a:ext cx="4770716" cy="993152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9F5B-9818-F84B-AD60-829AECB8FB73}" type="datetimeFigureOut">
              <a:rPr lang="en-US" smtClean="0"/>
              <a:t>2/20/24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86CF1-356E-9F42-A5B5-E821ECECC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718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196" y="833367"/>
            <a:ext cx="9681746" cy="30254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196" y="3837099"/>
            <a:ext cx="4748791" cy="1880503"/>
          </a:xfrm>
        </p:spPr>
        <p:txBody>
          <a:bodyPr anchor="b"/>
          <a:lstStyle>
            <a:lvl1pPr marL="0" indent="0">
              <a:buNone/>
              <a:defRPr sz="2946" b="1"/>
            </a:lvl1pPr>
            <a:lvl2pPr marL="561259" indent="0">
              <a:buNone/>
              <a:defRPr sz="2455" b="1"/>
            </a:lvl2pPr>
            <a:lvl3pPr marL="1122517" indent="0">
              <a:buNone/>
              <a:defRPr sz="2210" b="1"/>
            </a:lvl3pPr>
            <a:lvl4pPr marL="1683776" indent="0">
              <a:buNone/>
              <a:defRPr sz="1964" b="1"/>
            </a:lvl4pPr>
            <a:lvl5pPr marL="2245035" indent="0">
              <a:buNone/>
              <a:defRPr sz="1964" b="1"/>
            </a:lvl5pPr>
            <a:lvl6pPr marL="2806294" indent="0">
              <a:buNone/>
              <a:defRPr sz="1964" b="1"/>
            </a:lvl6pPr>
            <a:lvl7pPr marL="3367552" indent="0">
              <a:buNone/>
              <a:defRPr sz="1964" b="1"/>
            </a:lvl7pPr>
            <a:lvl8pPr marL="3928811" indent="0">
              <a:buNone/>
              <a:defRPr sz="1964" b="1"/>
            </a:lvl8pPr>
            <a:lvl9pPr marL="4490070" indent="0">
              <a:buNone/>
              <a:defRPr sz="19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3196" y="5717602"/>
            <a:ext cx="4748791" cy="840973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82764" y="3837099"/>
            <a:ext cx="4772178" cy="1880503"/>
          </a:xfrm>
        </p:spPr>
        <p:txBody>
          <a:bodyPr anchor="b"/>
          <a:lstStyle>
            <a:lvl1pPr marL="0" indent="0">
              <a:buNone/>
              <a:defRPr sz="2946" b="1"/>
            </a:lvl1pPr>
            <a:lvl2pPr marL="561259" indent="0">
              <a:buNone/>
              <a:defRPr sz="2455" b="1"/>
            </a:lvl2pPr>
            <a:lvl3pPr marL="1122517" indent="0">
              <a:buNone/>
              <a:defRPr sz="2210" b="1"/>
            </a:lvl3pPr>
            <a:lvl4pPr marL="1683776" indent="0">
              <a:buNone/>
              <a:defRPr sz="1964" b="1"/>
            </a:lvl4pPr>
            <a:lvl5pPr marL="2245035" indent="0">
              <a:buNone/>
              <a:defRPr sz="1964" b="1"/>
            </a:lvl5pPr>
            <a:lvl6pPr marL="2806294" indent="0">
              <a:buNone/>
              <a:defRPr sz="1964" b="1"/>
            </a:lvl6pPr>
            <a:lvl7pPr marL="3367552" indent="0">
              <a:buNone/>
              <a:defRPr sz="1964" b="1"/>
            </a:lvl7pPr>
            <a:lvl8pPr marL="3928811" indent="0">
              <a:buNone/>
              <a:defRPr sz="1964" b="1"/>
            </a:lvl8pPr>
            <a:lvl9pPr marL="4490070" indent="0">
              <a:buNone/>
              <a:defRPr sz="19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82764" y="5717602"/>
            <a:ext cx="4772178" cy="840973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9F5B-9818-F84B-AD60-829AECB8FB73}" type="datetimeFigureOut">
              <a:rPr lang="en-US" smtClean="0"/>
              <a:t>2/20/24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86CF1-356E-9F42-A5B5-E821ECECC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659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9F5B-9818-F84B-AD60-829AECB8FB73}" type="datetimeFigureOut">
              <a:rPr lang="en-US" smtClean="0"/>
              <a:t>2/20/24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86CF1-356E-9F42-A5B5-E821ECECC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845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9F5B-9818-F84B-AD60-829AECB8FB73}" type="datetimeFigureOut">
              <a:rPr lang="en-US" smtClean="0"/>
              <a:t>2/20/24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86CF1-356E-9F42-A5B5-E821ECECC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830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196" y="1043517"/>
            <a:ext cx="3620423" cy="3652308"/>
          </a:xfrm>
        </p:spPr>
        <p:txBody>
          <a:bodyPr anchor="b"/>
          <a:lstStyle>
            <a:lvl1pPr>
              <a:defRPr sz="392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2178" y="2253709"/>
            <a:ext cx="5682764" cy="11123598"/>
          </a:xfrm>
        </p:spPr>
        <p:txBody>
          <a:bodyPr/>
          <a:lstStyle>
            <a:lvl1pPr>
              <a:defRPr sz="3928"/>
            </a:lvl1pPr>
            <a:lvl2pPr>
              <a:defRPr sz="3437"/>
            </a:lvl2pPr>
            <a:lvl3pPr>
              <a:defRPr sz="2946"/>
            </a:lvl3pPr>
            <a:lvl4pPr>
              <a:defRPr sz="2455"/>
            </a:lvl4pPr>
            <a:lvl5pPr>
              <a:defRPr sz="2455"/>
            </a:lvl5pPr>
            <a:lvl6pPr>
              <a:defRPr sz="2455"/>
            </a:lvl6pPr>
            <a:lvl7pPr>
              <a:defRPr sz="2455"/>
            </a:lvl7pPr>
            <a:lvl8pPr>
              <a:defRPr sz="2455"/>
            </a:lvl8pPr>
            <a:lvl9pPr>
              <a:defRPr sz="245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3196" y="4695825"/>
            <a:ext cx="3620423" cy="8699597"/>
          </a:xfrm>
        </p:spPr>
        <p:txBody>
          <a:bodyPr/>
          <a:lstStyle>
            <a:lvl1pPr marL="0" indent="0">
              <a:buNone/>
              <a:defRPr sz="1964"/>
            </a:lvl1pPr>
            <a:lvl2pPr marL="561259" indent="0">
              <a:buNone/>
              <a:defRPr sz="1719"/>
            </a:lvl2pPr>
            <a:lvl3pPr marL="1122517" indent="0">
              <a:buNone/>
              <a:defRPr sz="1473"/>
            </a:lvl3pPr>
            <a:lvl4pPr marL="1683776" indent="0">
              <a:buNone/>
              <a:defRPr sz="1228"/>
            </a:lvl4pPr>
            <a:lvl5pPr marL="2245035" indent="0">
              <a:buNone/>
              <a:defRPr sz="1228"/>
            </a:lvl5pPr>
            <a:lvl6pPr marL="2806294" indent="0">
              <a:buNone/>
              <a:defRPr sz="1228"/>
            </a:lvl6pPr>
            <a:lvl7pPr marL="3367552" indent="0">
              <a:buNone/>
              <a:defRPr sz="1228"/>
            </a:lvl7pPr>
            <a:lvl8pPr marL="3928811" indent="0">
              <a:buNone/>
              <a:defRPr sz="1228"/>
            </a:lvl8pPr>
            <a:lvl9pPr marL="4490070" indent="0">
              <a:buNone/>
              <a:defRPr sz="122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9F5B-9818-F84B-AD60-829AECB8FB73}" type="datetimeFigureOut">
              <a:rPr lang="en-US" smtClean="0"/>
              <a:t>2/20/24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86CF1-356E-9F42-A5B5-E821ECECC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367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196" y="1043517"/>
            <a:ext cx="3620423" cy="3652308"/>
          </a:xfrm>
        </p:spPr>
        <p:txBody>
          <a:bodyPr anchor="b"/>
          <a:lstStyle>
            <a:lvl1pPr>
              <a:defRPr sz="392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72178" y="2253709"/>
            <a:ext cx="5682764" cy="11123598"/>
          </a:xfrm>
        </p:spPr>
        <p:txBody>
          <a:bodyPr anchor="t"/>
          <a:lstStyle>
            <a:lvl1pPr marL="0" indent="0">
              <a:buNone/>
              <a:defRPr sz="3928"/>
            </a:lvl1pPr>
            <a:lvl2pPr marL="561259" indent="0">
              <a:buNone/>
              <a:defRPr sz="3437"/>
            </a:lvl2pPr>
            <a:lvl3pPr marL="1122517" indent="0">
              <a:buNone/>
              <a:defRPr sz="2946"/>
            </a:lvl3pPr>
            <a:lvl4pPr marL="1683776" indent="0">
              <a:buNone/>
              <a:defRPr sz="2455"/>
            </a:lvl4pPr>
            <a:lvl5pPr marL="2245035" indent="0">
              <a:buNone/>
              <a:defRPr sz="2455"/>
            </a:lvl5pPr>
            <a:lvl6pPr marL="2806294" indent="0">
              <a:buNone/>
              <a:defRPr sz="2455"/>
            </a:lvl6pPr>
            <a:lvl7pPr marL="3367552" indent="0">
              <a:buNone/>
              <a:defRPr sz="2455"/>
            </a:lvl7pPr>
            <a:lvl8pPr marL="3928811" indent="0">
              <a:buNone/>
              <a:defRPr sz="2455"/>
            </a:lvl8pPr>
            <a:lvl9pPr marL="4490070" indent="0">
              <a:buNone/>
              <a:defRPr sz="245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3196" y="4695825"/>
            <a:ext cx="3620423" cy="8699597"/>
          </a:xfrm>
        </p:spPr>
        <p:txBody>
          <a:bodyPr/>
          <a:lstStyle>
            <a:lvl1pPr marL="0" indent="0">
              <a:buNone/>
              <a:defRPr sz="1964"/>
            </a:lvl1pPr>
            <a:lvl2pPr marL="561259" indent="0">
              <a:buNone/>
              <a:defRPr sz="1719"/>
            </a:lvl2pPr>
            <a:lvl3pPr marL="1122517" indent="0">
              <a:buNone/>
              <a:defRPr sz="1473"/>
            </a:lvl3pPr>
            <a:lvl4pPr marL="1683776" indent="0">
              <a:buNone/>
              <a:defRPr sz="1228"/>
            </a:lvl4pPr>
            <a:lvl5pPr marL="2245035" indent="0">
              <a:buNone/>
              <a:defRPr sz="1228"/>
            </a:lvl5pPr>
            <a:lvl6pPr marL="2806294" indent="0">
              <a:buNone/>
              <a:defRPr sz="1228"/>
            </a:lvl6pPr>
            <a:lvl7pPr marL="3367552" indent="0">
              <a:buNone/>
              <a:defRPr sz="1228"/>
            </a:lvl7pPr>
            <a:lvl8pPr marL="3928811" indent="0">
              <a:buNone/>
              <a:defRPr sz="1228"/>
            </a:lvl8pPr>
            <a:lvl9pPr marL="4490070" indent="0">
              <a:buNone/>
              <a:defRPr sz="122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9F5B-9818-F84B-AD60-829AECB8FB73}" type="datetimeFigureOut">
              <a:rPr lang="en-US" smtClean="0"/>
              <a:t>2/20/24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86CF1-356E-9F42-A5B5-E821ECECC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272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1734" y="833367"/>
            <a:ext cx="9681746" cy="3025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1734" y="4166820"/>
            <a:ext cx="9681746" cy="9931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1733" y="14507784"/>
            <a:ext cx="2525673" cy="8333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D9F5B-9818-F84B-AD60-829AECB8FB73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18352" y="14507784"/>
            <a:ext cx="3788509" cy="8333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7807" y="14507784"/>
            <a:ext cx="2525673" cy="8333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86CF1-356E-9F42-A5B5-E821ECECC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081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122517" rtl="0" eaLnBrk="1" latinLnBrk="0" hangingPunct="1">
        <a:lnSpc>
          <a:spcPct val="90000"/>
        </a:lnSpc>
        <a:spcBef>
          <a:spcPct val="0"/>
        </a:spcBef>
        <a:buNone/>
        <a:defRPr sz="5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0629" indent="-280629" algn="l" defTabSz="1122517" rtl="0" eaLnBrk="1" latinLnBrk="0" hangingPunct="1">
        <a:lnSpc>
          <a:spcPct val="90000"/>
        </a:lnSpc>
        <a:spcBef>
          <a:spcPts val="1228"/>
        </a:spcBef>
        <a:buFont typeface="Arial" panose="020B0604020202020204" pitchFamily="34" charset="0"/>
        <a:buChar char="•"/>
        <a:defRPr sz="3437" kern="1200">
          <a:solidFill>
            <a:schemeClr val="tx1"/>
          </a:solidFill>
          <a:latin typeface="+mn-lt"/>
          <a:ea typeface="+mn-ea"/>
          <a:cs typeface="+mn-cs"/>
        </a:defRPr>
      </a:lvl1pPr>
      <a:lvl2pPr marL="841888" indent="-280629" algn="l" defTabSz="1122517" rtl="0" eaLnBrk="1" latinLnBrk="0" hangingPunct="1">
        <a:lnSpc>
          <a:spcPct val="90000"/>
        </a:lnSpc>
        <a:spcBef>
          <a:spcPts val="614"/>
        </a:spcBef>
        <a:buFont typeface="Arial" panose="020B0604020202020204" pitchFamily="34" charset="0"/>
        <a:buChar char="•"/>
        <a:defRPr sz="2946" kern="1200">
          <a:solidFill>
            <a:schemeClr val="tx1"/>
          </a:solidFill>
          <a:latin typeface="+mn-lt"/>
          <a:ea typeface="+mn-ea"/>
          <a:cs typeface="+mn-cs"/>
        </a:defRPr>
      </a:lvl2pPr>
      <a:lvl3pPr marL="1403147" indent="-280629" algn="l" defTabSz="1122517" rtl="0" eaLnBrk="1" latinLnBrk="0" hangingPunct="1">
        <a:lnSpc>
          <a:spcPct val="90000"/>
        </a:lnSpc>
        <a:spcBef>
          <a:spcPts val="614"/>
        </a:spcBef>
        <a:buFont typeface="Arial" panose="020B0604020202020204" pitchFamily="34" charset="0"/>
        <a:buChar char="•"/>
        <a:defRPr sz="2455" kern="1200">
          <a:solidFill>
            <a:schemeClr val="tx1"/>
          </a:solidFill>
          <a:latin typeface="+mn-lt"/>
          <a:ea typeface="+mn-ea"/>
          <a:cs typeface="+mn-cs"/>
        </a:defRPr>
      </a:lvl3pPr>
      <a:lvl4pPr marL="1964406" indent="-280629" algn="l" defTabSz="1122517" rtl="0" eaLnBrk="1" latinLnBrk="0" hangingPunct="1">
        <a:lnSpc>
          <a:spcPct val="90000"/>
        </a:lnSpc>
        <a:spcBef>
          <a:spcPts val="614"/>
        </a:spcBef>
        <a:buFont typeface="Arial" panose="020B0604020202020204" pitchFamily="34" charset="0"/>
        <a:buChar char="•"/>
        <a:defRPr sz="2210" kern="1200">
          <a:solidFill>
            <a:schemeClr val="tx1"/>
          </a:solidFill>
          <a:latin typeface="+mn-lt"/>
          <a:ea typeface="+mn-ea"/>
          <a:cs typeface="+mn-cs"/>
        </a:defRPr>
      </a:lvl4pPr>
      <a:lvl5pPr marL="2525664" indent="-280629" algn="l" defTabSz="1122517" rtl="0" eaLnBrk="1" latinLnBrk="0" hangingPunct="1">
        <a:lnSpc>
          <a:spcPct val="90000"/>
        </a:lnSpc>
        <a:spcBef>
          <a:spcPts val="614"/>
        </a:spcBef>
        <a:buFont typeface="Arial" panose="020B0604020202020204" pitchFamily="34" charset="0"/>
        <a:buChar char="•"/>
        <a:defRPr sz="2210" kern="1200">
          <a:solidFill>
            <a:schemeClr val="tx1"/>
          </a:solidFill>
          <a:latin typeface="+mn-lt"/>
          <a:ea typeface="+mn-ea"/>
          <a:cs typeface="+mn-cs"/>
        </a:defRPr>
      </a:lvl5pPr>
      <a:lvl6pPr marL="3086923" indent="-280629" algn="l" defTabSz="1122517" rtl="0" eaLnBrk="1" latinLnBrk="0" hangingPunct="1">
        <a:lnSpc>
          <a:spcPct val="90000"/>
        </a:lnSpc>
        <a:spcBef>
          <a:spcPts val="614"/>
        </a:spcBef>
        <a:buFont typeface="Arial" panose="020B0604020202020204" pitchFamily="34" charset="0"/>
        <a:buChar char="•"/>
        <a:defRPr sz="2210" kern="1200">
          <a:solidFill>
            <a:schemeClr val="tx1"/>
          </a:solidFill>
          <a:latin typeface="+mn-lt"/>
          <a:ea typeface="+mn-ea"/>
          <a:cs typeface="+mn-cs"/>
        </a:defRPr>
      </a:lvl6pPr>
      <a:lvl7pPr marL="3648182" indent="-280629" algn="l" defTabSz="1122517" rtl="0" eaLnBrk="1" latinLnBrk="0" hangingPunct="1">
        <a:lnSpc>
          <a:spcPct val="90000"/>
        </a:lnSpc>
        <a:spcBef>
          <a:spcPts val="614"/>
        </a:spcBef>
        <a:buFont typeface="Arial" panose="020B0604020202020204" pitchFamily="34" charset="0"/>
        <a:buChar char="•"/>
        <a:defRPr sz="2210" kern="1200">
          <a:solidFill>
            <a:schemeClr val="tx1"/>
          </a:solidFill>
          <a:latin typeface="+mn-lt"/>
          <a:ea typeface="+mn-ea"/>
          <a:cs typeface="+mn-cs"/>
        </a:defRPr>
      </a:lvl7pPr>
      <a:lvl8pPr marL="4209440" indent="-280629" algn="l" defTabSz="1122517" rtl="0" eaLnBrk="1" latinLnBrk="0" hangingPunct="1">
        <a:lnSpc>
          <a:spcPct val="90000"/>
        </a:lnSpc>
        <a:spcBef>
          <a:spcPts val="614"/>
        </a:spcBef>
        <a:buFont typeface="Arial" panose="020B0604020202020204" pitchFamily="34" charset="0"/>
        <a:buChar char="•"/>
        <a:defRPr sz="2210" kern="1200">
          <a:solidFill>
            <a:schemeClr val="tx1"/>
          </a:solidFill>
          <a:latin typeface="+mn-lt"/>
          <a:ea typeface="+mn-ea"/>
          <a:cs typeface="+mn-cs"/>
        </a:defRPr>
      </a:lvl8pPr>
      <a:lvl9pPr marL="4770699" indent="-280629" algn="l" defTabSz="1122517" rtl="0" eaLnBrk="1" latinLnBrk="0" hangingPunct="1">
        <a:lnSpc>
          <a:spcPct val="90000"/>
        </a:lnSpc>
        <a:spcBef>
          <a:spcPts val="614"/>
        </a:spcBef>
        <a:buFont typeface="Arial" panose="020B0604020202020204" pitchFamily="34" charset="0"/>
        <a:buChar char="•"/>
        <a:defRPr sz="221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22517" rtl="0" eaLnBrk="1" latinLnBrk="0" hangingPunct="1">
        <a:defRPr sz="2210" kern="1200">
          <a:solidFill>
            <a:schemeClr val="tx1"/>
          </a:solidFill>
          <a:latin typeface="+mn-lt"/>
          <a:ea typeface="+mn-ea"/>
          <a:cs typeface="+mn-cs"/>
        </a:defRPr>
      </a:lvl1pPr>
      <a:lvl2pPr marL="561259" algn="l" defTabSz="1122517" rtl="0" eaLnBrk="1" latinLnBrk="0" hangingPunct="1">
        <a:defRPr sz="2210" kern="1200">
          <a:solidFill>
            <a:schemeClr val="tx1"/>
          </a:solidFill>
          <a:latin typeface="+mn-lt"/>
          <a:ea typeface="+mn-ea"/>
          <a:cs typeface="+mn-cs"/>
        </a:defRPr>
      </a:lvl2pPr>
      <a:lvl3pPr marL="1122517" algn="l" defTabSz="1122517" rtl="0" eaLnBrk="1" latinLnBrk="0" hangingPunct="1">
        <a:defRPr sz="2210" kern="1200">
          <a:solidFill>
            <a:schemeClr val="tx1"/>
          </a:solidFill>
          <a:latin typeface="+mn-lt"/>
          <a:ea typeface="+mn-ea"/>
          <a:cs typeface="+mn-cs"/>
        </a:defRPr>
      </a:lvl3pPr>
      <a:lvl4pPr marL="1683776" algn="l" defTabSz="1122517" rtl="0" eaLnBrk="1" latinLnBrk="0" hangingPunct="1">
        <a:defRPr sz="2210" kern="1200">
          <a:solidFill>
            <a:schemeClr val="tx1"/>
          </a:solidFill>
          <a:latin typeface="+mn-lt"/>
          <a:ea typeface="+mn-ea"/>
          <a:cs typeface="+mn-cs"/>
        </a:defRPr>
      </a:lvl4pPr>
      <a:lvl5pPr marL="2245035" algn="l" defTabSz="1122517" rtl="0" eaLnBrk="1" latinLnBrk="0" hangingPunct="1">
        <a:defRPr sz="2210" kern="1200">
          <a:solidFill>
            <a:schemeClr val="tx1"/>
          </a:solidFill>
          <a:latin typeface="+mn-lt"/>
          <a:ea typeface="+mn-ea"/>
          <a:cs typeface="+mn-cs"/>
        </a:defRPr>
      </a:lvl5pPr>
      <a:lvl6pPr marL="2806294" algn="l" defTabSz="1122517" rtl="0" eaLnBrk="1" latinLnBrk="0" hangingPunct="1">
        <a:defRPr sz="2210" kern="1200">
          <a:solidFill>
            <a:schemeClr val="tx1"/>
          </a:solidFill>
          <a:latin typeface="+mn-lt"/>
          <a:ea typeface="+mn-ea"/>
          <a:cs typeface="+mn-cs"/>
        </a:defRPr>
      </a:lvl6pPr>
      <a:lvl7pPr marL="3367552" algn="l" defTabSz="1122517" rtl="0" eaLnBrk="1" latinLnBrk="0" hangingPunct="1">
        <a:defRPr sz="2210" kern="1200">
          <a:solidFill>
            <a:schemeClr val="tx1"/>
          </a:solidFill>
          <a:latin typeface="+mn-lt"/>
          <a:ea typeface="+mn-ea"/>
          <a:cs typeface="+mn-cs"/>
        </a:defRPr>
      </a:lvl7pPr>
      <a:lvl8pPr marL="3928811" algn="l" defTabSz="1122517" rtl="0" eaLnBrk="1" latinLnBrk="0" hangingPunct="1">
        <a:defRPr sz="2210" kern="1200">
          <a:solidFill>
            <a:schemeClr val="tx1"/>
          </a:solidFill>
          <a:latin typeface="+mn-lt"/>
          <a:ea typeface="+mn-ea"/>
          <a:cs typeface="+mn-cs"/>
        </a:defRPr>
      </a:lvl8pPr>
      <a:lvl9pPr marL="4490070" algn="l" defTabSz="1122517" rtl="0" eaLnBrk="1" latinLnBrk="0" hangingPunct="1">
        <a:defRPr sz="221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791194A-2929-923E-0CE4-348385AA78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270" y="0"/>
            <a:ext cx="11222943" cy="156548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9B7DF0-0870-E4F2-D5E7-F11A9BA437C0}"/>
              </a:ext>
            </a:extLst>
          </p:cNvPr>
          <p:cNvSpPr txBox="1"/>
          <p:nvPr/>
        </p:nvSpPr>
        <p:spPr>
          <a:xfrm>
            <a:off x="2891695" y="14108711"/>
            <a:ext cx="5361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PH: 0452 511 640</a:t>
            </a:r>
          </a:p>
        </p:txBody>
      </p:sp>
      <p:pic>
        <p:nvPicPr>
          <p:cNvPr id="6" name="Picture 5" descr="A qr code with red text&#10;&#10;Description automatically generated">
            <a:extLst>
              <a:ext uri="{FF2B5EF4-FFF2-40B4-BE49-F238E27FC236}">
                <a16:creationId xmlns:a16="http://schemas.microsoft.com/office/drawing/2014/main" id="{9ECA4340-B914-04CA-289D-EBFB766A8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6241" y="13238461"/>
            <a:ext cx="1317361" cy="131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068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791194A-2929-923E-0CE4-348385AA78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76" y="1"/>
            <a:ext cx="11222942" cy="156548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9B7DF0-0870-E4F2-D5E7-F11A9BA437C0}"/>
              </a:ext>
            </a:extLst>
          </p:cNvPr>
          <p:cNvSpPr txBox="1"/>
          <p:nvPr/>
        </p:nvSpPr>
        <p:spPr>
          <a:xfrm>
            <a:off x="2891695" y="14108711"/>
            <a:ext cx="5361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PH: 0452 511 640</a:t>
            </a:r>
          </a:p>
        </p:txBody>
      </p:sp>
      <p:pic>
        <p:nvPicPr>
          <p:cNvPr id="6" name="Picture 5" descr="A qr code with red text&#10;&#10;Description automatically generated">
            <a:extLst>
              <a:ext uri="{FF2B5EF4-FFF2-40B4-BE49-F238E27FC236}">
                <a16:creationId xmlns:a16="http://schemas.microsoft.com/office/drawing/2014/main" id="{9ECA4340-B914-04CA-289D-EBFB766A8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6241" y="13238461"/>
            <a:ext cx="1317361" cy="131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795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791194A-2929-923E-0CE4-348385AA78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76" y="1"/>
            <a:ext cx="11222942" cy="156548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9B7DF0-0870-E4F2-D5E7-F11A9BA437C0}"/>
              </a:ext>
            </a:extLst>
          </p:cNvPr>
          <p:cNvSpPr txBox="1"/>
          <p:nvPr/>
        </p:nvSpPr>
        <p:spPr>
          <a:xfrm>
            <a:off x="2891695" y="14108711"/>
            <a:ext cx="5361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PH: 0452 511 640</a:t>
            </a:r>
          </a:p>
        </p:txBody>
      </p:sp>
      <p:pic>
        <p:nvPicPr>
          <p:cNvPr id="6" name="Picture 5" descr="A qr code with red text&#10;&#10;Description automatically generated">
            <a:extLst>
              <a:ext uri="{FF2B5EF4-FFF2-40B4-BE49-F238E27FC236}">
                <a16:creationId xmlns:a16="http://schemas.microsoft.com/office/drawing/2014/main" id="{9ECA4340-B914-04CA-289D-EBFB766A8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6241" y="13238461"/>
            <a:ext cx="1317361" cy="131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097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791194A-2929-923E-0CE4-348385AA78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76" y="1"/>
            <a:ext cx="11222942" cy="156548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9B7DF0-0870-E4F2-D5E7-F11A9BA437C0}"/>
              </a:ext>
            </a:extLst>
          </p:cNvPr>
          <p:cNvSpPr txBox="1"/>
          <p:nvPr/>
        </p:nvSpPr>
        <p:spPr>
          <a:xfrm>
            <a:off x="2891695" y="14108711"/>
            <a:ext cx="5361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PH: 0452 511 640</a:t>
            </a:r>
          </a:p>
        </p:txBody>
      </p:sp>
      <p:pic>
        <p:nvPicPr>
          <p:cNvPr id="6" name="Picture 5" descr="A qr code with red text&#10;&#10;Description automatically generated">
            <a:extLst>
              <a:ext uri="{FF2B5EF4-FFF2-40B4-BE49-F238E27FC236}">
                <a16:creationId xmlns:a16="http://schemas.microsoft.com/office/drawing/2014/main" id="{9ECA4340-B914-04CA-289D-EBFB766A8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6241" y="13238461"/>
            <a:ext cx="1317361" cy="131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536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35</TotalTime>
  <Words>20</Words>
  <Application>Microsoft Macintosh PowerPoint</Application>
  <PresentationFormat>Custom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Myriad Pro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 Fenlon - GKR Karate</dc:creator>
  <cp:lastModifiedBy>Francis Fenlon - GKR Karate</cp:lastModifiedBy>
  <cp:revision>6</cp:revision>
  <dcterms:created xsi:type="dcterms:W3CDTF">2024-01-15T04:17:35Z</dcterms:created>
  <dcterms:modified xsi:type="dcterms:W3CDTF">2024-02-20T07:59:29Z</dcterms:modified>
</cp:coreProperties>
</file>